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hart10.xml" ContentType="application/vnd.openxmlformats-officedocument.drawingml.chart+xml"/>
  <Override PartName="/ppt/charts/chart11.xml" ContentType="application/vnd.openxmlformats-officedocument.drawingml.chart+xml"/>
  <Override PartName="/ppt/charts/chart12.xml" ContentType="application/vnd.openxmlformats-officedocument.drawingml.chart+xml"/>
  <Override PartName="/ppt/charts/chart13.xml" ContentType="application/vnd.openxmlformats-officedocument.drawingml.chart+xml"/>
  <Override PartName="/ppt/charts/chart14.xml" ContentType="application/vnd.openxmlformats-officedocument.drawingml.chart+xml"/>
  <Override PartName="/ppt/charts/chart15.xml" ContentType="application/vnd.openxmlformats-officedocument.drawingml.chart+xml"/>
  <Override PartName="/ppt/charts/chart16.xml" ContentType="application/vnd.openxmlformats-officedocument.drawingml.chart+xml"/>
  <Override PartName="/ppt/charts/chart17.xml" ContentType="application/vnd.openxmlformats-officedocument.drawingml.chart+xml"/>
  <Override PartName="/ppt/charts/chart18.xml" ContentType="application/vnd.openxmlformats-officedocument.drawingml.chart+xml"/>
  <Override PartName="/ppt/charts/chart19.xml" ContentType="application/vnd.openxmlformats-officedocument.drawingml.chart+xml"/>
  <Override PartName="/ppt/charts/chart2.xml" ContentType="application/vnd.openxmlformats-officedocument.drawingml.chart+xml"/>
  <Override PartName="/ppt/charts/chart20.xml" ContentType="application/vnd.openxmlformats-officedocument.drawingml.chart+xml"/>
  <Override PartName="/ppt/charts/chart21.xml" ContentType="application/vnd.openxmlformats-officedocument.drawingml.chart+xml"/>
  <Override PartName="/ppt/charts/chart22.xml" ContentType="application/vnd.openxmlformats-officedocument.drawingml.chart+xml"/>
  <Override PartName="/ppt/charts/chart23.xml" ContentType="application/vnd.openxmlformats-officedocument.drawingml.chart+xml"/>
  <Override PartName="/ppt/charts/chart24.xml" ContentType="application/vnd.openxmlformats-officedocument.drawingml.chart+xml"/>
  <Override PartName="/ppt/charts/chart25.xml" ContentType="application/vnd.openxmlformats-officedocument.drawingml.chart+xml"/>
  <Override PartName="/ppt/charts/chart26.xml" ContentType="application/vnd.openxmlformats-officedocument.drawingml.chart+xml"/>
  <Override PartName="/ppt/charts/chart27.xml" ContentType="application/vnd.openxmlformats-officedocument.drawingml.chart+xml"/>
  <Override PartName="/ppt/charts/chart28.xml" ContentType="application/vnd.openxmlformats-officedocument.drawingml.chart+xml"/>
  <Override PartName="/ppt/charts/chart29.xml" ContentType="application/vnd.openxmlformats-officedocument.drawingml.chart+xml"/>
  <Override PartName="/ppt/charts/chart3.xml" ContentType="application/vnd.openxmlformats-officedocument.drawingml.chart+xml"/>
  <Override PartName="/ppt/charts/chart30.xml" ContentType="application/vnd.openxmlformats-officedocument.drawingml.chart+xml"/>
  <Override PartName="/ppt/charts/chart31.xml" ContentType="application/vnd.openxmlformats-officedocument.drawingml.chart+xml"/>
  <Override PartName="/ppt/charts/chart32.xml" ContentType="application/vnd.openxmlformats-officedocument.drawingml.chart+xml"/>
  <Override PartName="/ppt/charts/chart33.xml" ContentType="application/vnd.openxmlformats-officedocument.drawingml.chart+xml"/>
  <Override PartName="/ppt/charts/chart34.xml" ContentType="application/vnd.openxmlformats-officedocument.drawingml.chart+xml"/>
  <Override PartName="/ppt/charts/chart35.xml" ContentType="application/vnd.openxmlformats-officedocument.drawingml.chart+xml"/>
  <Override PartName="/ppt/charts/chart36.xml" ContentType="application/vnd.openxmlformats-officedocument.drawingml.chart+xml"/>
  <Override PartName="/ppt/charts/chart37.xml" ContentType="application/vnd.openxmlformats-officedocument.drawingml.chart+xml"/>
  <Override PartName="/ppt/charts/chart38.xml" ContentType="application/vnd.openxmlformats-officedocument.drawingml.chart+xml"/>
  <Override PartName="/ppt/charts/chart39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charts/colors1.xml" ContentType="application/vnd.ms-office.chartcolorstyle+xml"/>
  <Override PartName="/ppt/charts/style1.xml" ContentType="application/vnd.ms-office.chartstyle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0" r:id="rId2"/>
    <p:sldMasterId id="2147483652" r:id="rId3"/>
    <p:sldMasterId id="2147483654" r:id="rId4"/>
    <p:sldMasterId id="2147483656" r:id="rId5"/>
    <p:sldMasterId id="2147483658" r:id="rId6"/>
    <p:sldMasterId id="2147483660" r:id="rId7"/>
    <p:sldMasterId id="2147483662" r:id="rId8"/>
    <p:sldMasterId id="2147483664" r:id="rId9"/>
    <p:sldMasterId id="2147483666" r:id="rId10"/>
    <p:sldMasterId id="2147483668" r:id="rId11"/>
    <p:sldMasterId id="2147483670" r:id="rId12"/>
    <p:sldMasterId id="2147483672" r:id="rId13"/>
    <p:sldMasterId id="2147483674" r:id="rId14"/>
    <p:sldMasterId id="2147483676" r:id="rId15"/>
    <p:sldMasterId id="2147483678" r:id="rId16"/>
    <p:sldMasterId id="2147483680" r:id="rId17"/>
    <p:sldMasterId id="2147483682" r:id="rId18"/>
    <p:sldMasterId id="2147483684" r:id="rId19"/>
    <p:sldMasterId id="2147483686" r:id="rId20"/>
    <p:sldMasterId id="2147483688" r:id="rId21"/>
    <p:sldMasterId id="2147483690" r:id="rId22"/>
    <p:sldMasterId id="2147483692" r:id="rId23"/>
    <p:sldMasterId id="2147483694" r:id="rId24"/>
    <p:sldMasterId id="2147483696" r:id="rId25"/>
  </p:sldMasterIdLst>
  <p:notesMasterIdLst>
    <p:notesMasterId r:id="rId30"/>
  </p:notesMasterIdLst>
  <p:sldIdLst>
    <p:sldId id="260" r:id="rId35"/>
    <p:sldId id="261" r:id="rId36"/>
    <p:sldId id="262" r:id="rId37"/>
    <p:sldId id="263" r:id="rId38"/>
    <p:sldId id="264" r:id="rId39"/>
    <p:sldId id="265" r:id="rId40"/>
    <p:sldId id="266" r:id="rId41"/>
    <p:sldId id="267" r:id="rId42"/>
    <p:sldId id="268" r:id="rId43"/>
    <p:sldId id="269" r:id="rId44"/>
    <p:sldId id="270" r:id="rId45"/>
    <p:sldId id="271" r:id="rId46"/>
    <p:sldId id="272" r:id="rId47"/>
    <p:sldId id="273" r:id="rId48"/>
    <p:sldId id="274" r:id="rId49"/>
    <p:sldId id="275" r:id="rId50"/>
    <p:sldId id="276" r:id="rId51"/>
    <p:sldId id="277" r:id="rId52"/>
    <p:sldId id="278" r:id="rId53"/>
    <p:sldId id="279" r:id="rId54"/>
    <p:sldId id="280" r:id="rId55"/>
    <p:sldId id="281" r:id="rId56"/>
    <p:sldId id="282" r:id="rId57"/>
    <p:sldId id="283" r:id="rId58"/>
    <p:sldId id="284" r:id="rId59"/>
    <p:sldId id="285" r:id="rId60"/>
    <p:sldId id="286" r:id="rId61"/>
    <p:sldId id="287" r:id="rId62"/>
    <p:sldId id="288" r:id="rId63"/>
    <p:sldId id="289" r:id="rId64"/>
    <p:sldId id="290" r:id="rId65"/>
    <p:sldId id="291" r:id="rId66"/>
    <p:sldId id="292" r:id="rId67"/>
    <p:sldId id="293" r:id="rId68"/>
    <p:sldId id="294" r:id="rId69"/>
    <p:sldId id="295" r:id="rId70"/>
    <p:sldId id="296" r:id="rId71"/>
    <p:sldId id="297" r:id="rId72"/>
    <p:sldId id="298" r:id="rId73"/>
    <p:sldId id="299" r:id="rId74"/>
  </p:sldIdLst>
  <p:sldSz cx="12192000" cy="6858000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6" Type="http://schemas.openxmlformats.org/officeDocument/2006/relationships/slideMaster" Target="slideMasters/slideMaster6.xml"/><Relationship Id="rId7" Type="http://schemas.openxmlformats.org/officeDocument/2006/relationships/slideMaster" Target="slideMasters/slideMaster7.xml"/><Relationship Id="rId8" Type="http://schemas.openxmlformats.org/officeDocument/2006/relationships/slideMaster" Target="slideMasters/slideMaster8.xml"/><Relationship Id="rId9" Type="http://schemas.openxmlformats.org/officeDocument/2006/relationships/slideMaster" Target="slideMasters/slideMaster9.xml"/><Relationship Id="rId10" Type="http://schemas.openxmlformats.org/officeDocument/2006/relationships/slideMaster" Target="slideMasters/slideMaster10.xml"/><Relationship Id="rId11" Type="http://schemas.openxmlformats.org/officeDocument/2006/relationships/slideMaster" Target="slideMasters/slideMaster11.xml"/><Relationship Id="rId12" Type="http://schemas.openxmlformats.org/officeDocument/2006/relationships/slideMaster" Target="slideMasters/slideMaster12.xml"/><Relationship Id="rId13" Type="http://schemas.openxmlformats.org/officeDocument/2006/relationships/slideMaster" Target="slideMasters/slideMaster13.xml"/><Relationship Id="rId14" Type="http://schemas.openxmlformats.org/officeDocument/2006/relationships/slideMaster" Target="slideMasters/slideMaster14.xml"/><Relationship Id="rId15" Type="http://schemas.openxmlformats.org/officeDocument/2006/relationships/slideMaster" Target="slideMasters/slideMaster15.xml"/><Relationship Id="rId16" Type="http://schemas.openxmlformats.org/officeDocument/2006/relationships/slideMaster" Target="slideMasters/slideMaster16.xml"/><Relationship Id="rId17" Type="http://schemas.openxmlformats.org/officeDocument/2006/relationships/slideMaster" Target="slideMasters/slideMaster17.xml"/><Relationship Id="rId18" Type="http://schemas.openxmlformats.org/officeDocument/2006/relationships/slideMaster" Target="slideMasters/slideMaster18.xml"/><Relationship Id="rId19" Type="http://schemas.openxmlformats.org/officeDocument/2006/relationships/slideMaster" Target="slideMasters/slideMaster19.xml"/><Relationship Id="rId20" Type="http://schemas.openxmlformats.org/officeDocument/2006/relationships/slideMaster" Target="slideMasters/slideMaster20.xml"/><Relationship Id="rId21" Type="http://schemas.openxmlformats.org/officeDocument/2006/relationships/slideMaster" Target="slideMasters/slideMaster21.xml"/><Relationship Id="rId22" Type="http://schemas.openxmlformats.org/officeDocument/2006/relationships/slideMaster" Target="slideMasters/slideMaster22.xml"/><Relationship Id="rId23" Type="http://schemas.openxmlformats.org/officeDocument/2006/relationships/slideMaster" Target="slideMasters/slideMaster23.xml"/><Relationship Id="rId24" Type="http://schemas.openxmlformats.org/officeDocument/2006/relationships/slideMaster" Target="slideMasters/slideMaster24.xml"/><Relationship Id="rId25" Type="http://schemas.openxmlformats.org/officeDocument/2006/relationships/slideMaster" Target="slideMasters/slideMaster25.xml"/><Relationship Id="rId26" Type="http://schemas.openxmlformats.org/officeDocument/2006/relationships/slide" Target="slides/slide1.xml"/><Relationship Id="rId27" Type="http://schemas.openxmlformats.org/officeDocument/2006/relationships/slide" Target="slides/slide2.xml"/><Relationship Id="rId28" Type="http://schemas.openxmlformats.org/officeDocument/2006/relationships/slide" Target="slides/slide3.xml"/><Relationship Id="rId29" Type="http://schemas.openxmlformats.org/officeDocument/2006/relationships/slide" Target="slides/slide4.xml"/><Relationship Id="rId30" Type="http://schemas.openxmlformats.org/officeDocument/2006/relationships/notesMaster" Target="notesMasters/notesMaster1.xml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33" Type="http://schemas.openxmlformats.org/officeDocument/2006/relationships/theme" Target="theme/theme1.xml"/><Relationship Id="rId34" Type="http://schemas.openxmlformats.org/officeDocument/2006/relationships/tableStyles" Target="tableStyles.xml"/><Relationship Id="rId35" Type="http://schemas.openxmlformats.org/officeDocument/2006/relationships/slide" Target="slides/slide5.xml"/><Relationship Id="rId36" Type="http://schemas.openxmlformats.org/officeDocument/2006/relationships/slide" Target="slides/slide6.xml"/><Relationship Id="rId37" Type="http://schemas.openxmlformats.org/officeDocument/2006/relationships/slide" Target="slides/slide7.xml"/><Relationship Id="rId38" Type="http://schemas.openxmlformats.org/officeDocument/2006/relationships/slide" Target="slides/slide8.xml"/><Relationship Id="rId39" Type="http://schemas.openxmlformats.org/officeDocument/2006/relationships/slide" Target="slides/slide9.xml"/><Relationship Id="rId40" Type="http://schemas.openxmlformats.org/officeDocument/2006/relationships/slide" Target="slides/slide10.xml"/><Relationship Id="rId41" Type="http://schemas.openxmlformats.org/officeDocument/2006/relationships/slide" Target="slides/slide11.xml"/><Relationship Id="rId42" Type="http://schemas.openxmlformats.org/officeDocument/2006/relationships/slide" Target="slides/slide12.xml"/><Relationship Id="rId43" Type="http://schemas.openxmlformats.org/officeDocument/2006/relationships/slide" Target="slides/slide13.xml"/><Relationship Id="rId44" Type="http://schemas.openxmlformats.org/officeDocument/2006/relationships/slide" Target="slides/slide14.xml"/><Relationship Id="rId45" Type="http://schemas.openxmlformats.org/officeDocument/2006/relationships/slide" Target="slides/slide15.xml"/><Relationship Id="rId46" Type="http://schemas.openxmlformats.org/officeDocument/2006/relationships/slide" Target="slides/slide16.xml"/><Relationship Id="rId47" Type="http://schemas.openxmlformats.org/officeDocument/2006/relationships/slide" Target="slides/slide17.xml"/><Relationship Id="rId48" Type="http://schemas.openxmlformats.org/officeDocument/2006/relationships/slide" Target="slides/slide18.xml"/><Relationship Id="rId49" Type="http://schemas.openxmlformats.org/officeDocument/2006/relationships/slide" Target="slides/slide19.xml"/><Relationship Id="rId50" Type="http://schemas.openxmlformats.org/officeDocument/2006/relationships/slide" Target="slides/slide20.xml"/><Relationship Id="rId51" Type="http://schemas.openxmlformats.org/officeDocument/2006/relationships/slide" Target="slides/slide21.xml"/><Relationship Id="rId52" Type="http://schemas.openxmlformats.org/officeDocument/2006/relationships/slide" Target="slides/slide22.xml"/><Relationship Id="rId53" Type="http://schemas.openxmlformats.org/officeDocument/2006/relationships/slide" Target="slides/slide23.xml"/><Relationship Id="rId54" Type="http://schemas.openxmlformats.org/officeDocument/2006/relationships/slide" Target="slides/slide24.xml"/><Relationship Id="rId55" Type="http://schemas.openxmlformats.org/officeDocument/2006/relationships/slide" Target="slides/slide25.xml"/><Relationship Id="rId56" Type="http://schemas.openxmlformats.org/officeDocument/2006/relationships/slide" Target="slides/slide26.xml"/><Relationship Id="rId57" Type="http://schemas.openxmlformats.org/officeDocument/2006/relationships/slide" Target="slides/slide27.xml"/><Relationship Id="rId58" Type="http://schemas.openxmlformats.org/officeDocument/2006/relationships/slide" Target="slides/slide28.xml"/><Relationship Id="rId59" Type="http://schemas.openxmlformats.org/officeDocument/2006/relationships/slide" Target="slides/slide29.xml"/><Relationship Id="rId60" Type="http://schemas.openxmlformats.org/officeDocument/2006/relationships/slide" Target="slides/slide30.xml"/><Relationship Id="rId61" Type="http://schemas.openxmlformats.org/officeDocument/2006/relationships/slide" Target="slides/slide31.xml"/><Relationship Id="rId62" Type="http://schemas.openxmlformats.org/officeDocument/2006/relationships/slide" Target="slides/slide32.xml"/><Relationship Id="rId63" Type="http://schemas.openxmlformats.org/officeDocument/2006/relationships/slide" Target="slides/slide33.xml"/><Relationship Id="rId64" Type="http://schemas.openxmlformats.org/officeDocument/2006/relationships/slide" Target="slides/slide34.xml"/><Relationship Id="rId65" Type="http://schemas.openxmlformats.org/officeDocument/2006/relationships/slide" Target="slides/slide35.xml"/><Relationship Id="rId66" Type="http://schemas.openxmlformats.org/officeDocument/2006/relationships/slide" Target="slides/slide36.xml"/><Relationship Id="rId67" Type="http://schemas.openxmlformats.org/officeDocument/2006/relationships/slide" Target="slides/slide37.xml"/><Relationship Id="rId68" Type="http://schemas.openxmlformats.org/officeDocument/2006/relationships/slide" Target="slides/slide38.xml"/><Relationship Id="rId69" Type="http://schemas.openxmlformats.org/officeDocument/2006/relationships/slide" Target="slides/slide39.xml"/><Relationship Id="rId70" Type="http://schemas.openxmlformats.org/officeDocument/2006/relationships/slide" Target="slides/slide40.xml"/><Relationship Id="rId71" Type="http://schemas.openxmlformats.org/officeDocument/2006/relationships/slide" Target="slides/slide41.xml"/><Relationship Id="rId72" Type="http://schemas.openxmlformats.org/officeDocument/2006/relationships/slide" Target="slides/slide42.xml"/><Relationship Id="rId73" Type="http://schemas.openxmlformats.org/officeDocument/2006/relationships/slide" Target="slides/slide43.xml"/><Relationship Id="rId74" Type="http://schemas.openxmlformats.org/officeDocument/2006/relationships/slide" Target="slides/slide44.xml"/></Relationships>
</file>

<file path=ppt/charts/_rels/chart1.xml.rels><?xml version='1.0' encoding='UTF-8' standalone='yes'?>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package" Target="../embeddings/Microsoft_Excel_Worksheet.xlsx"/></Relationships>
</file>

<file path=ppt/charts/_rels/chart10.xml.rels><?xml version='1.0' encoding='UTF-8' standalone='yes'?>
<Relationships xmlns="http://schemas.openxmlformats.org/package/2006/relationships"><Relationship Id="rId1" Type="http://schemas.openxmlformats.org/officeDocument/2006/relationships/package" Target="../embeddings/Microsoft_Excel_Sheet9.xlsx"/></Relationships>
</file>

<file path=ppt/charts/_rels/chart11.xml.rels><?xml version='1.0' encoding='UTF-8' standalone='yes'?>
<Relationships xmlns="http://schemas.openxmlformats.org/package/2006/relationships"><Relationship Id="rId1" Type="http://schemas.openxmlformats.org/officeDocument/2006/relationships/package" Target="../embeddings/Microsoft_Excel_Sheet10.xlsx"/></Relationships>
</file>

<file path=ppt/charts/_rels/chart12.xml.rels><?xml version='1.0' encoding='UTF-8' standalone='yes'?>
<Relationships xmlns="http://schemas.openxmlformats.org/package/2006/relationships"><Relationship Id="rId1" Type="http://schemas.openxmlformats.org/officeDocument/2006/relationships/package" Target="../embeddings/Microsoft_Excel_Sheet11.xlsx"/></Relationships>
</file>

<file path=ppt/charts/_rels/chart13.xml.rels><?xml version='1.0' encoding='UTF-8' standalone='yes'?>
<Relationships xmlns="http://schemas.openxmlformats.org/package/2006/relationships"><Relationship Id="rId1" Type="http://schemas.openxmlformats.org/officeDocument/2006/relationships/package" Target="../embeddings/Microsoft_Excel_Sheet12.xlsx"/></Relationships>
</file>

<file path=ppt/charts/_rels/chart14.xml.rels><?xml version='1.0' encoding='UTF-8' standalone='yes'?>
<Relationships xmlns="http://schemas.openxmlformats.org/package/2006/relationships"><Relationship Id="rId1" Type="http://schemas.openxmlformats.org/officeDocument/2006/relationships/package" Target="../embeddings/Microsoft_Excel_Sheet13.xlsx"/></Relationships>
</file>

<file path=ppt/charts/_rels/chart15.xml.rels><?xml version='1.0' encoding='UTF-8' standalone='yes'?>
<Relationships xmlns="http://schemas.openxmlformats.org/package/2006/relationships"><Relationship Id="rId1" Type="http://schemas.openxmlformats.org/officeDocument/2006/relationships/package" Target="../embeddings/Microsoft_Excel_Sheet14.xlsx"/></Relationships>
</file>

<file path=ppt/charts/_rels/chart16.xml.rels><?xml version='1.0' encoding='UTF-8' standalone='yes'?>
<Relationships xmlns="http://schemas.openxmlformats.org/package/2006/relationships"><Relationship Id="rId1" Type="http://schemas.openxmlformats.org/officeDocument/2006/relationships/package" Target="../embeddings/Microsoft_Excel_Sheet15.xlsx"/></Relationships>
</file>

<file path=ppt/charts/_rels/chart17.xml.rels><?xml version='1.0' encoding='UTF-8' standalone='yes'?>
<Relationships xmlns="http://schemas.openxmlformats.org/package/2006/relationships"><Relationship Id="rId1" Type="http://schemas.openxmlformats.org/officeDocument/2006/relationships/package" Target="../embeddings/Microsoft_Excel_Sheet16.xlsx"/></Relationships>
</file>

<file path=ppt/charts/_rels/chart18.xml.rels><?xml version='1.0' encoding='UTF-8' standalone='yes'?>
<Relationships xmlns="http://schemas.openxmlformats.org/package/2006/relationships"><Relationship Id="rId1" Type="http://schemas.openxmlformats.org/officeDocument/2006/relationships/package" Target="../embeddings/Microsoft_Excel_Sheet17.xlsx"/></Relationships>
</file>

<file path=ppt/charts/_rels/chart19.xml.rels><?xml version='1.0' encoding='UTF-8' standalone='yes'?>
<Relationships xmlns="http://schemas.openxmlformats.org/package/2006/relationships"><Relationship Id="rId1" Type="http://schemas.openxmlformats.org/officeDocument/2006/relationships/package" Target="../embeddings/Microsoft_Excel_Sheet18.xlsx"/></Relationships>
</file>

<file path=ppt/charts/_rels/chart2.xml.rels><?xml version='1.0' encoding='UTF-8' standalone='yes'?>
<Relationships xmlns="http://schemas.openxmlformats.org/package/2006/relationships"><Relationship Id="rId1" Type="http://schemas.openxmlformats.org/officeDocument/2006/relationships/package" Target="../embeddings/Microsoft_Excel_Sheet1.xlsx"/></Relationships>
</file>

<file path=ppt/charts/_rels/chart20.xml.rels><?xml version='1.0' encoding='UTF-8' standalone='yes'?>
<Relationships xmlns="http://schemas.openxmlformats.org/package/2006/relationships"><Relationship Id="rId1" Type="http://schemas.openxmlformats.org/officeDocument/2006/relationships/package" Target="../embeddings/Microsoft_Excel_Sheet19.xlsx"/></Relationships>
</file>

<file path=ppt/charts/_rels/chart21.xml.rels><?xml version='1.0' encoding='UTF-8' standalone='yes'?>
<Relationships xmlns="http://schemas.openxmlformats.org/package/2006/relationships"><Relationship Id="rId1" Type="http://schemas.openxmlformats.org/officeDocument/2006/relationships/package" Target="../embeddings/Microsoft_Excel_Sheet20.xlsx"/></Relationships>
</file>

<file path=ppt/charts/_rels/chart22.xml.rels><?xml version='1.0' encoding='UTF-8' standalone='yes'?>
<Relationships xmlns="http://schemas.openxmlformats.org/package/2006/relationships"><Relationship Id="rId1" Type="http://schemas.openxmlformats.org/officeDocument/2006/relationships/package" Target="../embeddings/Microsoft_Excel_Sheet21.xlsx"/></Relationships>
</file>

<file path=ppt/charts/_rels/chart23.xml.rels><?xml version='1.0' encoding='UTF-8' standalone='yes'?>
<Relationships xmlns="http://schemas.openxmlformats.org/package/2006/relationships"><Relationship Id="rId1" Type="http://schemas.openxmlformats.org/officeDocument/2006/relationships/package" Target="../embeddings/Microsoft_Excel_Sheet22.xlsx"/></Relationships>
</file>

<file path=ppt/charts/_rels/chart24.xml.rels><?xml version='1.0' encoding='UTF-8' standalone='yes'?>
<Relationships xmlns="http://schemas.openxmlformats.org/package/2006/relationships"><Relationship Id="rId1" Type="http://schemas.openxmlformats.org/officeDocument/2006/relationships/package" Target="../embeddings/Microsoft_Excel_Sheet23.xlsx"/></Relationships>
</file>

<file path=ppt/charts/_rels/chart25.xml.rels><?xml version='1.0' encoding='UTF-8' standalone='yes'?>
<Relationships xmlns="http://schemas.openxmlformats.org/package/2006/relationships"><Relationship Id="rId1" Type="http://schemas.openxmlformats.org/officeDocument/2006/relationships/package" Target="../embeddings/Microsoft_Excel_Sheet24.xlsx"/></Relationships>
</file>

<file path=ppt/charts/_rels/chart26.xml.rels><?xml version='1.0' encoding='UTF-8' standalone='yes'?>
<Relationships xmlns="http://schemas.openxmlformats.org/package/2006/relationships"><Relationship Id="rId1" Type="http://schemas.openxmlformats.org/officeDocument/2006/relationships/package" Target="../embeddings/Microsoft_Excel_Sheet25.xlsx"/></Relationships>
</file>

<file path=ppt/charts/_rels/chart27.xml.rels><?xml version='1.0' encoding='UTF-8' standalone='yes'?>
<Relationships xmlns="http://schemas.openxmlformats.org/package/2006/relationships"><Relationship Id="rId1" Type="http://schemas.openxmlformats.org/officeDocument/2006/relationships/package" Target="../embeddings/Microsoft_Excel_Sheet26.xlsx"/></Relationships>
</file>

<file path=ppt/charts/_rels/chart28.xml.rels><?xml version='1.0' encoding='UTF-8' standalone='yes'?>
<Relationships xmlns="http://schemas.openxmlformats.org/package/2006/relationships"><Relationship Id="rId1" Type="http://schemas.openxmlformats.org/officeDocument/2006/relationships/package" Target="../embeddings/Microsoft_Excel_Sheet27.xlsx"/></Relationships>
</file>

<file path=ppt/charts/_rels/chart29.xml.rels><?xml version='1.0' encoding='UTF-8' standalone='yes'?>
<Relationships xmlns="http://schemas.openxmlformats.org/package/2006/relationships"><Relationship Id="rId1" Type="http://schemas.openxmlformats.org/officeDocument/2006/relationships/package" Target="../embeddings/Microsoft_Excel_Sheet28.xlsx"/></Relationships>
</file>

<file path=ppt/charts/_rels/chart3.xml.rels><?xml version='1.0' encoding='UTF-8' standalone='yes'?>
<Relationships xmlns="http://schemas.openxmlformats.org/package/2006/relationships"><Relationship Id="rId1" Type="http://schemas.openxmlformats.org/officeDocument/2006/relationships/package" Target="../embeddings/Microsoft_Excel_Sheet2.xlsx"/></Relationships>
</file>

<file path=ppt/charts/_rels/chart30.xml.rels><?xml version='1.0' encoding='UTF-8' standalone='yes'?>
<Relationships xmlns="http://schemas.openxmlformats.org/package/2006/relationships"><Relationship Id="rId1" Type="http://schemas.openxmlformats.org/officeDocument/2006/relationships/package" Target="../embeddings/Microsoft_Excel_Sheet29.xlsx"/></Relationships>
</file>

<file path=ppt/charts/_rels/chart31.xml.rels><?xml version='1.0' encoding='UTF-8' standalone='yes'?>
<Relationships xmlns="http://schemas.openxmlformats.org/package/2006/relationships"><Relationship Id="rId1" Type="http://schemas.openxmlformats.org/officeDocument/2006/relationships/package" Target="../embeddings/Microsoft_Excel_Sheet30.xlsx"/></Relationships>
</file>

<file path=ppt/charts/_rels/chart32.xml.rels><?xml version='1.0' encoding='UTF-8' standalone='yes'?>
<Relationships xmlns="http://schemas.openxmlformats.org/package/2006/relationships"><Relationship Id="rId1" Type="http://schemas.openxmlformats.org/officeDocument/2006/relationships/package" Target="../embeddings/Microsoft_Excel_Sheet31.xlsx"/></Relationships>
</file>

<file path=ppt/charts/_rels/chart33.xml.rels><?xml version='1.0' encoding='UTF-8' standalone='yes'?>
<Relationships xmlns="http://schemas.openxmlformats.org/package/2006/relationships"><Relationship Id="rId1" Type="http://schemas.openxmlformats.org/officeDocument/2006/relationships/package" Target="../embeddings/Microsoft_Excel_Sheet32.xlsx"/></Relationships>
</file>

<file path=ppt/charts/_rels/chart34.xml.rels><?xml version='1.0' encoding='UTF-8' standalone='yes'?>
<Relationships xmlns="http://schemas.openxmlformats.org/package/2006/relationships"><Relationship Id="rId1" Type="http://schemas.openxmlformats.org/officeDocument/2006/relationships/package" Target="../embeddings/Microsoft_Excel_Sheet33.xlsx"/></Relationships>
</file>

<file path=ppt/charts/_rels/chart35.xml.rels><?xml version='1.0' encoding='UTF-8' standalone='yes'?>
<Relationships xmlns="http://schemas.openxmlformats.org/package/2006/relationships"><Relationship Id="rId1" Type="http://schemas.openxmlformats.org/officeDocument/2006/relationships/package" Target="../embeddings/Microsoft_Excel_Sheet34.xlsx"/></Relationships>
</file>

<file path=ppt/charts/_rels/chart36.xml.rels><?xml version='1.0' encoding='UTF-8' standalone='yes'?>
<Relationships xmlns="http://schemas.openxmlformats.org/package/2006/relationships"><Relationship Id="rId1" Type="http://schemas.openxmlformats.org/officeDocument/2006/relationships/package" Target="../embeddings/Microsoft_Excel_Sheet35.xlsx"/></Relationships>
</file>

<file path=ppt/charts/_rels/chart37.xml.rels><?xml version='1.0' encoding='UTF-8' standalone='yes'?>
<Relationships xmlns="http://schemas.openxmlformats.org/package/2006/relationships"><Relationship Id="rId1" Type="http://schemas.openxmlformats.org/officeDocument/2006/relationships/package" Target="../embeddings/Microsoft_Excel_Sheet36.xlsx"/></Relationships>
</file>

<file path=ppt/charts/_rels/chart38.xml.rels><?xml version='1.0' encoding='UTF-8' standalone='yes'?>
<Relationships xmlns="http://schemas.openxmlformats.org/package/2006/relationships"><Relationship Id="rId1" Type="http://schemas.openxmlformats.org/officeDocument/2006/relationships/package" Target="../embeddings/Microsoft_Excel_Sheet37.xlsx"/></Relationships>
</file>

<file path=ppt/charts/_rels/chart39.xml.rels><?xml version='1.0' encoding='UTF-8' standalone='yes'?>
<Relationships xmlns="http://schemas.openxmlformats.org/package/2006/relationships"><Relationship Id="rId1" Type="http://schemas.openxmlformats.org/officeDocument/2006/relationships/package" Target="../embeddings/Microsoft_Excel_Sheet38.xlsx"/></Relationships>
</file>

<file path=ppt/charts/_rels/chart4.xml.rels><?xml version='1.0' encoding='UTF-8' standalone='yes'?>
<Relationships xmlns="http://schemas.openxmlformats.org/package/2006/relationships"><Relationship Id="rId1" Type="http://schemas.openxmlformats.org/officeDocument/2006/relationships/package" Target="../embeddings/Microsoft_Excel_Sheet3.xlsx"/></Relationships>
</file>

<file path=ppt/charts/_rels/chart5.xml.rels><?xml version='1.0' encoding='UTF-8' standalone='yes'?>
<Relationships xmlns="http://schemas.openxmlformats.org/package/2006/relationships"><Relationship Id="rId1" Type="http://schemas.openxmlformats.org/officeDocument/2006/relationships/package" Target="../embeddings/Microsoft_Excel_Sheet4.xlsx"/></Relationships>
</file>

<file path=ppt/charts/_rels/chart6.xml.rels><?xml version='1.0' encoding='UTF-8' standalone='yes'?>
<Relationships xmlns="http://schemas.openxmlformats.org/package/2006/relationships"><Relationship Id="rId1" Type="http://schemas.openxmlformats.org/officeDocument/2006/relationships/package" Target="../embeddings/Microsoft_Excel_Sheet5.xlsx"/></Relationships>
</file>

<file path=ppt/charts/_rels/chart7.xml.rels><?xml version='1.0' encoding='UTF-8' standalone='yes'?>
<Relationships xmlns="http://schemas.openxmlformats.org/package/2006/relationships"><Relationship Id="rId1" Type="http://schemas.openxmlformats.org/officeDocument/2006/relationships/package" Target="../embeddings/Microsoft_Excel_Sheet6.xlsx"/></Relationships>
</file>

<file path=ppt/charts/_rels/chart8.xml.rels><?xml version='1.0' encoding='UTF-8' standalone='yes'?>
<Relationships xmlns="http://schemas.openxmlformats.org/package/2006/relationships"><Relationship Id="rId1" Type="http://schemas.openxmlformats.org/officeDocument/2006/relationships/package" Target="../embeddings/Microsoft_Excel_Sheet7.xlsx"/></Relationships>
</file>

<file path=ppt/charts/_rels/chart9.xml.rels><?xml version='1.0' encoding='UTF-8' standalone='yes'?>
<Relationships xmlns="http://schemas.openxmlformats.org/package/2006/relationships"><Relationship Id="rId1" Type="http://schemas.openxmlformats.org/officeDocument/2006/relationships/package" Target="../embeddings/Microsoft_Excel_Sheet8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ازکی</c:v>
                </c:pt>
                <c:pt idx="1">
                  <c:v>بیمه دات کام</c:v>
                </c:pt>
                <c:pt idx="2">
                  <c:v>بیمه بازار</c:v>
                </c:pt>
                <c:pt idx="3">
                  <c:v>اسنپ بیمه</c:v>
                </c:pt>
                <c:pt idx="4">
                  <c:v>سایر</c:v>
                </c:pt>
                <c:pt idx="5">
                  <c:v>هیچ کدام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35.33</c:v>
                </c:pt>
                <c:pt idx="1">
                  <c:v>24.19</c:v>
                </c:pt>
                <c:pt idx="2">
                  <c:v>11.71</c:v>
                </c:pt>
                <c:pt idx="3">
                  <c:v>8.66</c:v>
                </c:pt>
                <c:pt idx="4">
                  <c:v>3.9</c:v>
                </c:pt>
                <c:pt idx="5">
                  <c:v>16.21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70B-4027-9A4A-C71771CDD991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2082784335"/>
        <c:axId val="2082774735"/>
      </c:barChart>
      <c:catAx>
        <c:axId val="208278433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82774735"/>
        <c:crosses val="autoZero"/>
        <c:auto val="1"/>
        <c:lblAlgn val="ctr"/>
        <c:lblOffset val="100"/>
        <c:noMultiLvlLbl val="0"/>
      </c:catAx>
      <c:valAx>
        <c:axId val="208277473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8278433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chart>
    <c:autoTitleDeleted val="0"/>
    <c:plotArea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میزان رضایت شما از طعم و مزه کشمش این محصول چقدر است؟</c:v>
                </c:pt>
              </c:strCache>
            </c:strRef>
          </c:tx>
          <c:cat>
            <c:strRef>
              <c:f>Sheet1!$A$2:$A$8</c:f>
              <c:strCache>
                <c:ptCount val="7"/>
                <c:pt idx="0">
                  <c:v>4</c:v>
                </c:pt>
                <c:pt idx="1">
                  <c:v>5</c:v>
                </c:pt>
                <c:pt idx="2">
                  <c:v>6</c:v>
                </c:pt>
                <c:pt idx="3">
                  <c:v>7</c:v>
                </c:pt>
                <c:pt idx="4">
                  <c:v>8</c:v>
                </c:pt>
                <c:pt idx="5">
                  <c:v>9</c:v>
                </c:pt>
                <c:pt idx="6">
                  <c:v>10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0.26</c:v>
                </c:pt>
                <c:pt idx="1">
                  <c:v>0.52</c:v>
                </c:pt>
                <c:pt idx="2">
                  <c:v>0.62</c:v>
                </c:pt>
                <c:pt idx="3">
                  <c:v>0.41</c:v>
                </c:pt>
                <c:pt idx="4">
                  <c:v>0.46</c:v>
                </c:pt>
                <c:pt idx="5">
                  <c:v>0.67</c:v>
                </c:pt>
                <c:pt idx="6">
                  <c:v>1.14</c:v>
                </c:pt>
              </c:numCache>
            </c:numRef>
          </c:val>
        </c:ser>
        <c:dLbls>
          <c:showLegendKey val="0"/>
          <c:showVal val="1"/>
          <c:showCatName val="1"/>
          <c:showSerName val="0"/>
          <c:showPercent val="0"/>
          <c:showBubbleSize val="0"/>
          <c:showLeaderLines val="1"/>
        </c:dLbls>
      </c:pieChart>
    </c:plotArea>
    <c:dispBlanksAs val="gap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autoTitleDeleted val="0"/>
    <c:plotArea>
      <c:barChart>
        <c:barDir val="col"/>
        <c:grouping val="clustered"/>
        <c:ser>
          <c:idx val="0"/>
          <c:order val="0"/>
          <c:tx>
            <c:strRef>
              <c:f>Sheet1!$B$1</c:f>
              <c:strCache>
                <c:ptCount val="1"/>
                <c:pt idx="0">
                  <c:v>میزان رضایت شما از طعم و مزه کشمش این محصول چقدر است؟</c:v>
                </c:pt>
              </c:strCache>
            </c:strRef>
          </c:tx>
          <c:cat>
            <c:strRef>
              <c:f>Sheet1!$A$2:$A$8</c:f>
              <c:strCache>
                <c:ptCount val="7"/>
                <c:pt idx="0">
                  <c:v>4</c:v>
                </c:pt>
                <c:pt idx="1">
                  <c:v>5</c:v>
                </c:pt>
                <c:pt idx="2">
                  <c:v>6</c:v>
                </c:pt>
                <c:pt idx="3">
                  <c:v>7</c:v>
                </c:pt>
                <c:pt idx="4">
                  <c:v>8</c:v>
                </c:pt>
                <c:pt idx="5">
                  <c:v>9</c:v>
                </c:pt>
                <c:pt idx="6">
                  <c:v>10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5</c:v>
                </c:pt>
                <c:pt idx="1">
                  <c:v>10</c:v>
                </c:pt>
                <c:pt idx="2">
                  <c:v>12</c:v>
                </c:pt>
                <c:pt idx="3">
                  <c:v>8</c:v>
                </c:pt>
                <c:pt idx="4">
                  <c:v>9</c:v>
                </c:pt>
                <c:pt idx="5">
                  <c:v>13</c:v>
                </c:pt>
                <c:pt idx="6">
                  <c:v>22</c:v>
                </c:pt>
              </c:numCache>
            </c:numRef>
          </c:val>
        </c:ser>
        <c:axId val="-2068027336"/>
        <c:axId val="-2113994440"/>
      </c:barChart>
      <c:catAx>
        <c:axId val="-2068027336"/>
        <c:scaling>
          <c:orientation val="minMax"/>
        </c:scaling>
        <c:delete val="0"/>
        <c:axPos val="b"/>
        <c:majorTickMark val="out"/>
        <c:minorTickMark val="none"/>
        <c:tickLblPos val="nextTo"/>
        <c:crossAx val="-2113994440"/>
        <c:crosses val="autoZero"/>
        <c:auto val="1"/>
        <c:lblAlgn val="ctr"/>
        <c:lblOffset val="100"/>
        <c:noMultiLvlLbl val="0"/>
      </c:catAx>
      <c:valAx>
        <c:axId val="-2113994440"/>
        <c:scaling/>
        <c:delete val="0"/>
        <c:axPos val="l"/>
        <c:majorGridlines/>
        <c:majorTickMark val="out"/>
        <c:minorTickMark val="none"/>
        <c:tickLblPos val="nextTo"/>
        <c:crossAx val="-2068027336"/>
        <c:crosses val="autoZero"/>
      </c:valAx>
    </c:plotArea>
    <c:dispBlanksAs val="gap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chart>
    <c:autoTitleDeleted val="0"/>
    <c:plotArea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میزان رضایت شما از وضعیت ظاهری (له‏ شدگی، ترک‏ خوردگی، شکستگی، دوییدگی) این محصول چقدر است؟</c:v>
                </c:pt>
              </c:strCache>
            </c:strRef>
          </c:tx>
          <c:cat>
            <c:strRef>
              <c:f>Sheet1!$A$2:$A$11</c:f>
              <c:strCach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0.15</c:v>
                </c:pt>
                <c:pt idx="1">
                  <c:v>0.05</c:v>
                </c:pt>
                <c:pt idx="2">
                  <c:v>0.05</c:v>
                </c:pt>
                <c:pt idx="3">
                  <c:v>0.15</c:v>
                </c:pt>
                <c:pt idx="4">
                  <c:v>0.31</c:v>
                </c:pt>
                <c:pt idx="5">
                  <c:v>0.88</c:v>
                </c:pt>
                <c:pt idx="6">
                  <c:v>0.46</c:v>
                </c:pt>
                <c:pt idx="7">
                  <c:v>0.52</c:v>
                </c:pt>
                <c:pt idx="8">
                  <c:v>0.52</c:v>
                </c:pt>
                <c:pt idx="9">
                  <c:v>0.98</c:v>
                </c:pt>
              </c:numCache>
            </c:numRef>
          </c:val>
        </c:ser>
        <c:dLbls>
          <c:showLegendKey val="0"/>
          <c:showVal val="1"/>
          <c:showCatName val="1"/>
          <c:showSerName val="0"/>
          <c:showPercent val="0"/>
          <c:showBubbleSize val="0"/>
          <c:showLeaderLines val="1"/>
        </c:dLbls>
      </c:pieChart>
    </c:plotArea>
    <c:dispBlanksAs val="gap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autoTitleDeleted val="0"/>
    <c:plotArea>
      <c:barChart>
        <c:barDir val="col"/>
        <c:grouping val="clustered"/>
        <c:ser>
          <c:idx val="0"/>
          <c:order val="0"/>
          <c:tx>
            <c:strRef>
              <c:f>Sheet1!$B$1</c:f>
              <c:strCache>
                <c:ptCount val="1"/>
                <c:pt idx="0">
                  <c:v>میزان رضایت شما از وضعیت ظاهری (له‏ شدگی، ترک‏ خوردگی، شکستگی، دوییدگی) این محصول چقدر است؟</c:v>
                </c:pt>
              </c:strCache>
            </c:strRef>
          </c:tx>
          <c:cat>
            <c:strRef>
              <c:f>Sheet1!$A$2:$A$11</c:f>
              <c:strCach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3</c:v>
                </c:pt>
                <c:pt idx="1">
                  <c:v>1</c:v>
                </c:pt>
                <c:pt idx="2">
                  <c:v>1</c:v>
                </c:pt>
                <c:pt idx="3">
                  <c:v>3</c:v>
                </c:pt>
                <c:pt idx="4">
                  <c:v>6</c:v>
                </c:pt>
                <c:pt idx="5">
                  <c:v>17</c:v>
                </c:pt>
                <c:pt idx="6">
                  <c:v>9</c:v>
                </c:pt>
                <c:pt idx="7">
                  <c:v>10</c:v>
                </c:pt>
                <c:pt idx="8">
                  <c:v>10</c:v>
                </c:pt>
                <c:pt idx="9">
                  <c:v>19</c:v>
                </c:pt>
              </c:numCache>
            </c:numRef>
          </c:val>
        </c:ser>
        <c:axId val="-2068027336"/>
        <c:axId val="-2113994440"/>
      </c:barChart>
      <c:catAx>
        <c:axId val="-2068027336"/>
        <c:scaling>
          <c:orientation val="minMax"/>
        </c:scaling>
        <c:delete val="0"/>
        <c:axPos val="b"/>
        <c:majorTickMark val="out"/>
        <c:minorTickMark val="none"/>
        <c:tickLblPos val="nextTo"/>
        <c:crossAx val="-2113994440"/>
        <c:crosses val="autoZero"/>
        <c:auto val="1"/>
        <c:lblAlgn val="ctr"/>
        <c:lblOffset val="100"/>
        <c:noMultiLvlLbl val="0"/>
      </c:catAx>
      <c:valAx>
        <c:axId val="-2113994440"/>
        <c:scaling/>
        <c:delete val="0"/>
        <c:axPos val="l"/>
        <c:majorGridlines/>
        <c:majorTickMark val="out"/>
        <c:minorTickMark val="none"/>
        <c:tickLblPos val="nextTo"/>
        <c:crossAx val="-2068027336"/>
        <c:crosses val="autoZero"/>
      </c:valAx>
    </c:plotArea>
    <c:dispBlanksAs val="gap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>
  <c:chart>
    <c:autoTitleDeleted val="0"/>
    <c:plotArea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میزان رضایت شما از سهولت مصرف بسته ‏بندی این محصول چقدر است؟</c:v>
                </c:pt>
              </c:strCache>
            </c:strRef>
          </c:tx>
          <c:cat>
            <c:strRef>
              <c:f>Sheet1!$A$2:$A$10</c:f>
              <c:strCache>
                <c:ptCount val="9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5</c:v>
                </c:pt>
                <c:pt idx="4">
                  <c:v>6</c:v>
                </c:pt>
                <c:pt idx="5">
                  <c:v>7</c:v>
                </c:pt>
                <c:pt idx="6">
                  <c:v>8</c:v>
                </c:pt>
                <c:pt idx="7">
                  <c:v>9</c:v>
                </c:pt>
                <c:pt idx="8">
                  <c:v>10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0.15</c:v>
                </c:pt>
                <c:pt idx="1">
                  <c:v>0.05</c:v>
                </c:pt>
                <c:pt idx="2">
                  <c:v>0.15</c:v>
                </c:pt>
                <c:pt idx="3">
                  <c:v>0.05</c:v>
                </c:pt>
                <c:pt idx="4">
                  <c:v>0.77</c:v>
                </c:pt>
                <c:pt idx="5">
                  <c:v>0.62</c:v>
                </c:pt>
                <c:pt idx="6">
                  <c:v>0.46</c:v>
                </c:pt>
                <c:pt idx="7">
                  <c:v>0.41</c:v>
                </c:pt>
                <c:pt idx="8">
                  <c:v>1.39</c:v>
                </c:pt>
              </c:numCache>
            </c:numRef>
          </c:val>
        </c:ser>
        <c:dLbls>
          <c:showLegendKey val="0"/>
          <c:showVal val="1"/>
          <c:showCatName val="1"/>
          <c:showSerName val="0"/>
          <c:showPercent val="0"/>
          <c:showBubbleSize val="0"/>
          <c:showLeaderLines val="1"/>
        </c:dLbls>
      </c:pieChart>
    </c:plotArea>
    <c:dispBlanksAs val="gap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autoTitleDeleted val="0"/>
    <c:plotArea>
      <c:barChart>
        <c:barDir val="col"/>
        <c:grouping val="clustered"/>
        <c:ser>
          <c:idx val="0"/>
          <c:order val="0"/>
          <c:tx>
            <c:strRef>
              <c:f>Sheet1!$B$1</c:f>
              <c:strCache>
                <c:ptCount val="1"/>
                <c:pt idx="0">
                  <c:v>میزان رضایت شما از سهولت مصرف بسته ‏بندی این محصول چقدر است؟</c:v>
                </c:pt>
              </c:strCache>
            </c:strRef>
          </c:tx>
          <c:cat>
            <c:strRef>
              <c:f>Sheet1!$A$2:$A$10</c:f>
              <c:strCache>
                <c:ptCount val="9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5</c:v>
                </c:pt>
                <c:pt idx="4">
                  <c:v>6</c:v>
                </c:pt>
                <c:pt idx="5">
                  <c:v>7</c:v>
                </c:pt>
                <c:pt idx="6">
                  <c:v>8</c:v>
                </c:pt>
                <c:pt idx="7">
                  <c:v>9</c:v>
                </c:pt>
                <c:pt idx="8">
                  <c:v>10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3</c:v>
                </c:pt>
                <c:pt idx="1">
                  <c:v>1</c:v>
                </c:pt>
                <c:pt idx="2">
                  <c:v>3</c:v>
                </c:pt>
                <c:pt idx="3">
                  <c:v>1</c:v>
                </c:pt>
                <c:pt idx="4">
                  <c:v>15</c:v>
                </c:pt>
                <c:pt idx="5">
                  <c:v>12</c:v>
                </c:pt>
                <c:pt idx="6">
                  <c:v>9</c:v>
                </c:pt>
                <c:pt idx="7">
                  <c:v>8</c:v>
                </c:pt>
                <c:pt idx="8">
                  <c:v>27</c:v>
                </c:pt>
              </c:numCache>
            </c:numRef>
          </c:val>
        </c:ser>
        <c:axId val="-2068027336"/>
        <c:axId val="-2113994440"/>
      </c:barChart>
      <c:catAx>
        <c:axId val="-2068027336"/>
        <c:scaling>
          <c:orientation val="minMax"/>
        </c:scaling>
        <c:delete val="0"/>
        <c:axPos val="b"/>
        <c:majorTickMark val="out"/>
        <c:minorTickMark val="none"/>
        <c:tickLblPos val="nextTo"/>
        <c:crossAx val="-2113994440"/>
        <c:crosses val="autoZero"/>
        <c:auto val="1"/>
        <c:lblAlgn val="ctr"/>
        <c:lblOffset val="100"/>
        <c:noMultiLvlLbl val="0"/>
      </c:catAx>
      <c:valAx>
        <c:axId val="-2113994440"/>
        <c:scaling/>
        <c:delete val="0"/>
        <c:axPos val="l"/>
        <c:majorGridlines/>
        <c:majorTickMark val="out"/>
        <c:minorTickMark val="none"/>
        <c:tickLblPos val="nextTo"/>
        <c:crossAx val="-2068027336"/>
        <c:crosses val="autoZero"/>
      </c:valAx>
    </c:plotArea>
    <c:dispBlanksAs val="gap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>
  <c:chart>
    <c:autoTitleDeleted val="0"/>
    <c:plotArea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میزان رضایت شما از کیفیت دوخت بسته‏ بندی چقدر است؟</c:v>
                </c:pt>
              </c:strCache>
            </c:strRef>
          </c:tx>
          <c:cat>
            <c:strRef>
              <c:f>Sheet1!$A$2:$A$9</c:f>
              <c:strCache>
                <c:ptCount val="8"/>
                <c:pt idx="0">
                  <c:v>2</c:v>
                </c:pt>
                <c:pt idx="1">
                  <c:v>4</c:v>
                </c:pt>
                <c:pt idx="2">
                  <c:v>5</c:v>
                </c:pt>
                <c:pt idx="3">
                  <c:v>6</c:v>
                </c:pt>
                <c:pt idx="4">
                  <c:v>7</c:v>
                </c:pt>
                <c:pt idx="5">
                  <c:v>8</c:v>
                </c:pt>
                <c:pt idx="6">
                  <c:v>9</c:v>
                </c:pt>
                <c:pt idx="7">
                  <c:v>10</c:v>
                </c:pt>
              </c:strCache>
            </c:strRef>
          </c:cat>
          <c:val>
            <c:numRef>
              <c:f>Sheet1!$B$2:$B$9</c:f>
              <c:numCache>
                <c:formatCode>General</c:formatCode>
                <c:ptCount val="8"/>
                <c:pt idx="0">
                  <c:v>0.05</c:v>
                </c:pt>
                <c:pt idx="1">
                  <c:v>0.10</c:v>
                </c:pt>
                <c:pt idx="2">
                  <c:v>0.26</c:v>
                </c:pt>
                <c:pt idx="3">
                  <c:v>0.67</c:v>
                </c:pt>
                <c:pt idx="4">
                  <c:v>0.62</c:v>
                </c:pt>
                <c:pt idx="5">
                  <c:v>0.62</c:v>
                </c:pt>
                <c:pt idx="6">
                  <c:v>0.62</c:v>
                </c:pt>
                <c:pt idx="7">
                  <c:v>1.08</c:v>
                </c:pt>
              </c:numCache>
            </c:numRef>
          </c:val>
        </c:ser>
        <c:dLbls>
          <c:showLegendKey val="0"/>
          <c:showVal val="1"/>
          <c:showCatName val="1"/>
          <c:showSerName val="0"/>
          <c:showPercent val="0"/>
          <c:showBubbleSize val="0"/>
          <c:showLeaderLines val="1"/>
        </c:dLbls>
      </c:pieChart>
    </c:plotArea>
    <c:dispBlanksAs val="gap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autoTitleDeleted val="0"/>
    <c:plotArea>
      <c:barChart>
        <c:barDir val="col"/>
        <c:grouping val="clustered"/>
        <c:ser>
          <c:idx val="0"/>
          <c:order val="0"/>
          <c:tx>
            <c:strRef>
              <c:f>Sheet1!$B$1</c:f>
              <c:strCache>
                <c:ptCount val="1"/>
                <c:pt idx="0">
                  <c:v>میزان رضایت شما از کیفیت دوخت بسته‏ بندی چقدر است؟</c:v>
                </c:pt>
              </c:strCache>
            </c:strRef>
          </c:tx>
          <c:cat>
            <c:strRef>
              <c:f>Sheet1!$A$2:$A$9</c:f>
              <c:strCache>
                <c:ptCount val="8"/>
                <c:pt idx="0">
                  <c:v>2</c:v>
                </c:pt>
                <c:pt idx="1">
                  <c:v>4</c:v>
                </c:pt>
                <c:pt idx="2">
                  <c:v>5</c:v>
                </c:pt>
                <c:pt idx="3">
                  <c:v>6</c:v>
                </c:pt>
                <c:pt idx="4">
                  <c:v>7</c:v>
                </c:pt>
                <c:pt idx="5">
                  <c:v>8</c:v>
                </c:pt>
                <c:pt idx="6">
                  <c:v>9</c:v>
                </c:pt>
                <c:pt idx="7">
                  <c:v>10</c:v>
                </c:pt>
              </c:strCache>
            </c:strRef>
          </c:cat>
          <c:val>
            <c:numRef>
              <c:f>Sheet1!$B$2:$B$9</c:f>
              <c:numCache>
                <c:formatCode>General</c:formatCode>
                <c:ptCount val="8"/>
                <c:pt idx="0">
                  <c:v>1</c:v>
                </c:pt>
                <c:pt idx="1">
                  <c:v>2</c:v>
                </c:pt>
                <c:pt idx="2">
                  <c:v>5</c:v>
                </c:pt>
                <c:pt idx="3">
                  <c:v>13</c:v>
                </c:pt>
                <c:pt idx="4">
                  <c:v>12</c:v>
                </c:pt>
                <c:pt idx="5">
                  <c:v>12</c:v>
                </c:pt>
                <c:pt idx="6">
                  <c:v>12</c:v>
                </c:pt>
                <c:pt idx="7">
                  <c:v>21</c:v>
                </c:pt>
              </c:numCache>
            </c:numRef>
          </c:val>
        </c:ser>
        <c:axId val="-2068027336"/>
        <c:axId val="-2113994440"/>
      </c:barChart>
      <c:catAx>
        <c:axId val="-2068027336"/>
        <c:scaling>
          <c:orientation val="minMax"/>
        </c:scaling>
        <c:delete val="0"/>
        <c:axPos val="b"/>
        <c:majorTickMark val="out"/>
        <c:minorTickMark val="none"/>
        <c:tickLblPos val="nextTo"/>
        <c:crossAx val="-2113994440"/>
        <c:crosses val="autoZero"/>
        <c:auto val="1"/>
        <c:lblAlgn val="ctr"/>
        <c:lblOffset val="100"/>
        <c:noMultiLvlLbl val="0"/>
      </c:catAx>
      <c:valAx>
        <c:axId val="-2113994440"/>
        <c:scaling/>
        <c:delete val="0"/>
        <c:axPos val="l"/>
        <c:majorGridlines/>
        <c:majorTickMark val="out"/>
        <c:minorTickMark val="none"/>
        <c:tickLblPos val="nextTo"/>
        <c:crossAx val="-2068027336"/>
        <c:crosses val="autoZero"/>
      </c:valAx>
    </c:plotArea>
    <c:dispBlanksAs val="gap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>
  <c:chart>
    <c:autoTitleDeleted val="0"/>
    <c:plotArea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میزان رضایت شما از نظر اطلاعات درج ‏شده روی محصول بر روی بسته ‏بندی چقدر است؟</c:v>
                </c:pt>
              </c:strCache>
            </c:strRef>
          </c:tx>
          <c:cat>
            <c:strRef>
              <c:f>Sheet1!$A$2:$A$8</c:f>
              <c:strCache>
                <c:ptCount val="7"/>
                <c:pt idx="0">
                  <c:v>4</c:v>
                </c:pt>
                <c:pt idx="1">
                  <c:v>5</c:v>
                </c:pt>
                <c:pt idx="2">
                  <c:v>6</c:v>
                </c:pt>
                <c:pt idx="3">
                  <c:v>7</c:v>
                </c:pt>
                <c:pt idx="4">
                  <c:v>8</c:v>
                </c:pt>
                <c:pt idx="5">
                  <c:v>9</c:v>
                </c:pt>
                <c:pt idx="6">
                  <c:v>10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0.10</c:v>
                </c:pt>
                <c:pt idx="1">
                  <c:v>0.26</c:v>
                </c:pt>
                <c:pt idx="2">
                  <c:v>0.62</c:v>
                </c:pt>
                <c:pt idx="3">
                  <c:v>0.67</c:v>
                </c:pt>
                <c:pt idx="4">
                  <c:v>0.52</c:v>
                </c:pt>
                <c:pt idx="5">
                  <c:v>0.62</c:v>
                </c:pt>
                <c:pt idx="6">
                  <c:v>1.34</c:v>
                </c:pt>
              </c:numCache>
            </c:numRef>
          </c:val>
        </c:ser>
        <c:dLbls>
          <c:showLegendKey val="0"/>
          <c:showVal val="1"/>
          <c:showCatName val="1"/>
          <c:showSerName val="0"/>
          <c:showPercent val="0"/>
          <c:showBubbleSize val="0"/>
          <c:showLeaderLines val="1"/>
        </c:dLbls>
      </c:pieChart>
    </c:plotArea>
    <c:dispBlanksAs val="gap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autoTitleDeleted val="0"/>
    <c:plotArea>
      <c:barChart>
        <c:barDir val="col"/>
        <c:grouping val="clustered"/>
        <c:ser>
          <c:idx val="0"/>
          <c:order val="0"/>
          <c:tx>
            <c:strRef>
              <c:f>Sheet1!$B$1</c:f>
              <c:strCache>
                <c:ptCount val="1"/>
                <c:pt idx="0">
                  <c:v>میزان رضایت شما از نظر اطلاعات درج ‏شده روی محصول بر روی بسته ‏بندی چقدر است؟</c:v>
                </c:pt>
              </c:strCache>
            </c:strRef>
          </c:tx>
          <c:cat>
            <c:strRef>
              <c:f>Sheet1!$A$2:$A$8</c:f>
              <c:strCache>
                <c:ptCount val="7"/>
                <c:pt idx="0">
                  <c:v>4</c:v>
                </c:pt>
                <c:pt idx="1">
                  <c:v>5</c:v>
                </c:pt>
                <c:pt idx="2">
                  <c:v>6</c:v>
                </c:pt>
                <c:pt idx="3">
                  <c:v>7</c:v>
                </c:pt>
                <c:pt idx="4">
                  <c:v>8</c:v>
                </c:pt>
                <c:pt idx="5">
                  <c:v>9</c:v>
                </c:pt>
                <c:pt idx="6">
                  <c:v>10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2</c:v>
                </c:pt>
                <c:pt idx="1">
                  <c:v>5</c:v>
                </c:pt>
                <c:pt idx="2">
                  <c:v>12</c:v>
                </c:pt>
                <c:pt idx="3">
                  <c:v>13</c:v>
                </c:pt>
                <c:pt idx="4">
                  <c:v>10</c:v>
                </c:pt>
                <c:pt idx="5">
                  <c:v>12</c:v>
                </c:pt>
                <c:pt idx="6">
                  <c:v>26</c:v>
                </c:pt>
              </c:numCache>
            </c:numRef>
          </c:val>
        </c:ser>
        <c:axId val="-2068027336"/>
        <c:axId val="-2113994440"/>
      </c:barChart>
      <c:catAx>
        <c:axId val="-2068027336"/>
        <c:scaling>
          <c:orientation val="minMax"/>
        </c:scaling>
        <c:delete val="0"/>
        <c:axPos val="b"/>
        <c:majorTickMark val="out"/>
        <c:minorTickMark val="none"/>
        <c:tickLblPos val="nextTo"/>
        <c:crossAx val="-2113994440"/>
        <c:crosses val="autoZero"/>
        <c:auto val="1"/>
        <c:lblAlgn val="ctr"/>
        <c:lblOffset val="100"/>
        <c:noMultiLvlLbl val="0"/>
      </c:catAx>
      <c:valAx>
        <c:axId val="-2113994440"/>
        <c:scaling/>
        <c:delete val="0"/>
        <c:axPos val="l"/>
        <c:majorGridlines/>
        <c:majorTickMark val="out"/>
        <c:minorTickMark val="none"/>
        <c:tickLblPos val="nextTo"/>
        <c:crossAx val="-2068027336"/>
        <c:crosses val="autoZero"/>
      </c:valAx>
    </c:plotArea>
    <c:dispBlanksAs val="gap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chart>
    <c:autoTitleDeleted val="0"/>
    <c:plotArea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سطح تحصیلات خود را مشخص بفرمایید</c:v>
                </c:pt>
              </c:strCache>
            </c:strRef>
          </c:tx>
          <c:cat>
            <c:strRef>
              <c:f>Sheet1!$A$2:$A$7</c:f>
              <c:strCache>
                <c:ptCount val="6"/>
                <c:pt idx="0">
                  <c:v>زیر دیپلم</c:v>
                </c:pt>
                <c:pt idx="1">
                  <c:v>دیپلم</c:v>
                </c:pt>
                <c:pt idx="2">
                  <c:v>کاردانی</c:v>
                </c:pt>
                <c:pt idx="3">
                  <c:v>کارشناسی</c:v>
                </c:pt>
                <c:pt idx="4">
                  <c:v>کارشناسی ارشد</c:v>
                </c:pt>
                <c:pt idx="5">
                  <c:v>دکتری و بالاتر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2.12</c:v>
                </c:pt>
                <c:pt idx="1">
                  <c:v>4.80</c:v>
                </c:pt>
                <c:pt idx="2">
                  <c:v>1.08</c:v>
                </c:pt>
                <c:pt idx="3">
                  <c:v>2.27</c:v>
                </c:pt>
                <c:pt idx="4">
                  <c:v>0.77</c:v>
                </c:pt>
                <c:pt idx="5">
                  <c:v>0.26</c:v>
                </c:pt>
              </c:numCache>
            </c:numRef>
          </c:val>
        </c:ser>
        <c:dLbls>
          <c:showLegendKey val="0"/>
          <c:showVal val="1"/>
          <c:showCatName val="1"/>
          <c:showSerName val="0"/>
          <c:showPercent val="0"/>
          <c:showBubbleSize val="0"/>
          <c:showLeaderLines val="1"/>
        </c:dLbls>
      </c:pieChart>
    </c:plotArea>
    <c:dispBlanksAs val="gap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>
  <c:chart>
    <c:autoTitleDeleted val="0"/>
    <c:plotArea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میزان رضایت شما از  طرح بسته بندی چقدر است؟</c:v>
                </c:pt>
              </c:strCache>
            </c:strRef>
          </c:tx>
          <c:cat>
            <c:strRef>
              <c:f>Sheet1!$A$2:$A$9</c:f>
              <c:strCache>
                <c:ptCount val="8"/>
                <c:pt idx="0">
                  <c:v>3</c:v>
                </c:pt>
                <c:pt idx="1">
                  <c:v>4</c:v>
                </c:pt>
                <c:pt idx="2">
                  <c:v>5</c:v>
                </c:pt>
                <c:pt idx="3">
                  <c:v>6</c:v>
                </c:pt>
                <c:pt idx="4">
                  <c:v>7</c:v>
                </c:pt>
                <c:pt idx="5">
                  <c:v>8</c:v>
                </c:pt>
                <c:pt idx="6">
                  <c:v>9</c:v>
                </c:pt>
                <c:pt idx="7">
                  <c:v>10</c:v>
                </c:pt>
              </c:strCache>
            </c:strRef>
          </c:cat>
          <c:val>
            <c:numRef>
              <c:f>Sheet1!$B$2:$B$9</c:f>
              <c:numCache>
                <c:formatCode>General</c:formatCode>
                <c:ptCount val="8"/>
                <c:pt idx="0">
                  <c:v>0.10</c:v>
                </c:pt>
                <c:pt idx="1">
                  <c:v>0.05</c:v>
                </c:pt>
                <c:pt idx="2">
                  <c:v>0.31</c:v>
                </c:pt>
                <c:pt idx="3">
                  <c:v>0.72</c:v>
                </c:pt>
                <c:pt idx="4">
                  <c:v>0.52</c:v>
                </c:pt>
                <c:pt idx="5">
                  <c:v>0.72</c:v>
                </c:pt>
                <c:pt idx="6">
                  <c:v>0.31</c:v>
                </c:pt>
                <c:pt idx="7">
                  <c:v>1.39</c:v>
                </c:pt>
              </c:numCache>
            </c:numRef>
          </c:val>
        </c:ser>
        <c:dLbls>
          <c:showLegendKey val="0"/>
          <c:showVal val="1"/>
          <c:showCatName val="1"/>
          <c:showSerName val="0"/>
          <c:showPercent val="0"/>
          <c:showBubbleSize val="0"/>
          <c:showLeaderLines val="1"/>
        </c:dLbls>
      </c:pieChart>
    </c:plotArea>
    <c:dispBlanksAs val="gap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autoTitleDeleted val="0"/>
    <c:plotArea>
      <c:barChart>
        <c:barDir val="col"/>
        <c:grouping val="clustered"/>
        <c:ser>
          <c:idx val="0"/>
          <c:order val="0"/>
          <c:tx>
            <c:strRef>
              <c:f>Sheet1!$B$1</c:f>
              <c:strCache>
                <c:ptCount val="1"/>
                <c:pt idx="0">
                  <c:v>میزان رضایت شما از  طرح بسته بندی چقدر است؟</c:v>
                </c:pt>
              </c:strCache>
            </c:strRef>
          </c:tx>
          <c:cat>
            <c:strRef>
              <c:f>Sheet1!$A$2:$A$9</c:f>
              <c:strCache>
                <c:ptCount val="8"/>
                <c:pt idx="0">
                  <c:v>3</c:v>
                </c:pt>
                <c:pt idx="1">
                  <c:v>4</c:v>
                </c:pt>
                <c:pt idx="2">
                  <c:v>5</c:v>
                </c:pt>
                <c:pt idx="3">
                  <c:v>6</c:v>
                </c:pt>
                <c:pt idx="4">
                  <c:v>7</c:v>
                </c:pt>
                <c:pt idx="5">
                  <c:v>8</c:v>
                </c:pt>
                <c:pt idx="6">
                  <c:v>9</c:v>
                </c:pt>
                <c:pt idx="7">
                  <c:v>10</c:v>
                </c:pt>
              </c:strCache>
            </c:strRef>
          </c:cat>
          <c:val>
            <c:numRef>
              <c:f>Sheet1!$B$2:$B$9</c:f>
              <c:numCache>
                <c:formatCode>General</c:formatCode>
                <c:ptCount val="8"/>
                <c:pt idx="0">
                  <c:v>2</c:v>
                </c:pt>
                <c:pt idx="1">
                  <c:v>1</c:v>
                </c:pt>
                <c:pt idx="2">
                  <c:v>6</c:v>
                </c:pt>
                <c:pt idx="3">
                  <c:v>14</c:v>
                </c:pt>
                <c:pt idx="4">
                  <c:v>10</c:v>
                </c:pt>
                <c:pt idx="5">
                  <c:v>14</c:v>
                </c:pt>
                <c:pt idx="6">
                  <c:v>6</c:v>
                </c:pt>
                <c:pt idx="7">
                  <c:v>27</c:v>
                </c:pt>
              </c:numCache>
            </c:numRef>
          </c:val>
        </c:ser>
        <c:axId val="-2068027336"/>
        <c:axId val="-2113994440"/>
      </c:barChart>
      <c:catAx>
        <c:axId val="-2068027336"/>
        <c:scaling>
          <c:orientation val="minMax"/>
        </c:scaling>
        <c:delete val="0"/>
        <c:axPos val="b"/>
        <c:majorTickMark val="out"/>
        <c:minorTickMark val="none"/>
        <c:tickLblPos val="nextTo"/>
        <c:crossAx val="-2113994440"/>
        <c:crosses val="autoZero"/>
        <c:auto val="1"/>
        <c:lblAlgn val="ctr"/>
        <c:lblOffset val="100"/>
        <c:noMultiLvlLbl val="0"/>
      </c:catAx>
      <c:valAx>
        <c:axId val="-2113994440"/>
        <c:scaling/>
        <c:delete val="0"/>
        <c:axPos val="l"/>
        <c:majorGridlines/>
        <c:majorTickMark val="out"/>
        <c:minorTickMark val="none"/>
        <c:tickLblPos val="nextTo"/>
        <c:crossAx val="-2068027336"/>
        <c:crosses val="autoZero"/>
      </c:valAx>
    </c:plotArea>
    <c:dispBlanksAs val="gap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2.xml><?xml version="1.0" encoding="utf-8"?>
<c:chartSpace xmlns:c="http://schemas.openxmlformats.org/drawingml/2006/chart" xmlns:a="http://schemas.openxmlformats.org/drawingml/2006/main" xmlns:r="http://schemas.openxmlformats.org/officeDocument/2006/relationships">
  <c:chart>
    <c:autoTitleDeleted val="0"/>
    <c:plotArea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میزان رضایت شما از دسترسی به تنوع این محصولات از نظر طعم (وانیل و ...) چقدر است؟</c:v>
                </c:pt>
              </c:strCache>
            </c:strRef>
          </c:tx>
          <c:cat>
            <c:strRef>
              <c:f>Sheet1!$A$2:$A$9</c:f>
              <c:strCache>
                <c:ptCount val="8"/>
                <c:pt idx="0">
                  <c:v>3</c:v>
                </c:pt>
                <c:pt idx="1">
                  <c:v>4</c:v>
                </c:pt>
                <c:pt idx="2">
                  <c:v>5</c:v>
                </c:pt>
                <c:pt idx="3">
                  <c:v>6</c:v>
                </c:pt>
                <c:pt idx="4">
                  <c:v>7</c:v>
                </c:pt>
                <c:pt idx="5">
                  <c:v>8</c:v>
                </c:pt>
                <c:pt idx="6">
                  <c:v>9</c:v>
                </c:pt>
                <c:pt idx="7">
                  <c:v>10</c:v>
                </c:pt>
              </c:strCache>
            </c:strRef>
          </c:cat>
          <c:val>
            <c:numRef>
              <c:f>Sheet1!$B$2:$B$9</c:f>
              <c:numCache>
                <c:formatCode>General</c:formatCode>
                <c:ptCount val="8"/>
                <c:pt idx="0">
                  <c:v>0.05</c:v>
                </c:pt>
                <c:pt idx="1">
                  <c:v>0.26</c:v>
                </c:pt>
                <c:pt idx="2">
                  <c:v>0.31</c:v>
                </c:pt>
                <c:pt idx="3">
                  <c:v>0.67</c:v>
                </c:pt>
                <c:pt idx="4">
                  <c:v>0.57</c:v>
                </c:pt>
                <c:pt idx="5">
                  <c:v>0.46</c:v>
                </c:pt>
                <c:pt idx="6">
                  <c:v>0.41</c:v>
                </c:pt>
                <c:pt idx="7">
                  <c:v>1.34</c:v>
                </c:pt>
              </c:numCache>
            </c:numRef>
          </c:val>
        </c:ser>
        <c:dLbls>
          <c:showLegendKey val="0"/>
          <c:showVal val="1"/>
          <c:showCatName val="1"/>
          <c:showSerName val="0"/>
          <c:showPercent val="0"/>
          <c:showBubbleSize val="0"/>
          <c:showLeaderLines val="1"/>
        </c:dLbls>
      </c:pieChart>
    </c:plotArea>
    <c:dispBlanksAs val="gap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autoTitleDeleted val="0"/>
    <c:plotArea>
      <c:barChart>
        <c:barDir val="col"/>
        <c:grouping val="clustered"/>
        <c:ser>
          <c:idx val="0"/>
          <c:order val="0"/>
          <c:tx>
            <c:strRef>
              <c:f>Sheet1!$B$1</c:f>
              <c:strCache>
                <c:ptCount val="1"/>
                <c:pt idx="0">
                  <c:v>میزان رضایت شما از دسترسی به تنوع این محصولات از نظر طعم (وانیل و ...) چقدر است؟</c:v>
                </c:pt>
              </c:strCache>
            </c:strRef>
          </c:tx>
          <c:cat>
            <c:strRef>
              <c:f>Sheet1!$A$2:$A$9</c:f>
              <c:strCache>
                <c:ptCount val="8"/>
                <c:pt idx="0">
                  <c:v>3</c:v>
                </c:pt>
                <c:pt idx="1">
                  <c:v>4</c:v>
                </c:pt>
                <c:pt idx="2">
                  <c:v>5</c:v>
                </c:pt>
                <c:pt idx="3">
                  <c:v>6</c:v>
                </c:pt>
                <c:pt idx="4">
                  <c:v>7</c:v>
                </c:pt>
                <c:pt idx="5">
                  <c:v>8</c:v>
                </c:pt>
                <c:pt idx="6">
                  <c:v>9</c:v>
                </c:pt>
                <c:pt idx="7">
                  <c:v>10</c:v>
                </c:pt>
              </c:strCache>
            </c:strRef>
          </c:cat>
          <c:val>
            <c:numRef>
              <c:f>Sheet1!$B$2:$B$9</c:f>
              <c:numCache>
                <c:formatCode>General</c:formatCode>
                <c:ptCount val="8"/>
                <c:pt idx="0">
                  <c:v>1</c:v>
                </c:pt>
                <c:pt idx="1">
                  <c:v>5</c:v>
                </c:pt>
                <c:pt idx="2">
                  <c:v>6</c:v>
                </c:pt>
                <c:pt idx="3">
                  <c:v>13</c:v>
                </c:pt>
                <c:pt idx="4">
                  <c:v>11</c:v>
                </c:pt>
                <c:pt idx="5">
                  <c:v>9</c:v>
                </c:pt>
                <c:pt idx="6">
                  <c:v>8</c:v>
                </c:pt>
                <c:pt idx="7">
                  <c:v>26</c:v>
                </c:pt>
              </c:numCache>
            </c:numRef>
          </c:val>
        </c:ser>
        <c:axId val="-2068027336"/>
        <c:axId val="-2113994440"/>
      </c:barChart>
      <c:catAx>
        <c:axId val="-2068027336"/>
        <c:scaling>
          <c:orientation val="minMax"/>
        </c:scaling>
        <c:delete val="0"/>
        <c:axPos val="b"/>
        <c:majorTickMark val="out"/>
        <c:minorTickMark val="none"/>
        <c:tickLblPos val="nextTo"/>
        <c:crossAx val="-2113994440"/>
        <c:crosses val="autoZero"/>
        <c:auto val="1"/>
        <c:lblAlgn val="ctr"/>
        <c:lblOffset val="100"/>
        <c:noMultiLvlLbl val="0"/>
      </c:catAx>
      <c:valAx>
        <c:axId val="-2113994440"/>
        <c:scaling/>
        <c:delete val="0"/>
        <c:axPos val="l"/>
        <c:majorGridlines/>
        <c:majorTickMark val="out"/>
        <c:minorTickMark val="none"/>
        <c:tickLblPos val="nextTo"/>
        <c:crossAx val="-2068027336"/>
        <c:crosses val="autoZero"/>
      </c:valAx>
    </c:plotArea>
    <c:dispBlanksAs val="gap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4.xml><?xml version="1.0" encoding="utf-8"?>
<c:chartSpace xmlns:c="http://schemas.openxmlformats.org/drawingml/2006/chart" xmlns:a="http://schemas.openxmlformats.org/drawingml/2006/main" xmlns:r="http://schemas.openxmlformats.org/officeDocument/2006/relationships">
  <c:chart>
    <c:autoTitleDeleted val="0"/>
    <c:plotArea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میزان رضایت شما از دسترسی به انواع محصولات (وین‏جوی و ....) چقدر است؟</c:v>
                </c:pt>
              </c:strCache>
            </c:strRef>
          </c:tx>
          <c:cat>
            <c:strRef>
              <c:f>Sheet1!$A$2:$A$10</c:f>
              <c:strCache>
                <c:ptCount val="9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5</c:v>
                </c:pt>
                <c:pt idx="4">
                  <c:v>6</c:v>
                </c:pt>
                <c:pt idx="5">
                  <c:v>7</c:v>
                </c:pt>
                <c:pt idx="6">
                  <c:v>8</c:v>
                </c:pt>
                <c:pt idx="7">
                  <c:v>9</c:v>
                </c:pt>
                <c:pt idx="8">
                  <c:v>10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0.10</c:v>
                </c:pt>
                <c:pt idx="1">
                  <c:v>0.10</c:v>
                </c:pt>
                <c:pt idx="2">
                  <c:v>0.21</c:v>
                </c:pt>
                <c:pt idx="3">
                  <c:v>0.26</c:v>
                </c:pt>
                <c:pt idx="4">
                  <c:v>0.46</c:v>
                </c:pt>
                <c:pt idx="5">
                  <c:v>0.67</c:v>
                </c:pt>
                <c:pt idx="6">
                  <c:v>0.83</c:v>
                </c:pt>
                <c:pt idx="7">
                  <c:v>0.46</c:v>
                </c:pt>
                <c:pt idx="8">
                  <c:v>1.03</c:v>
                </c:pt>
              </c:numCache>
            </c:numRef>
          </c:val>
        </c:ser>
        <c:dLbls>
          <c:showLegendKey val="0"/>
          <c:showVal val="1"/>
          <c:showCatName val="1"/>
          <c:showSerName val="0"/>
          <c:showPercent val="0"/>
          <c:showBubbleSize val="0"/>
          <c:showLeaderLines val="1"/>
        </c:dLbls>
      </c:pieChart>
    </c:plotArea>
    <c:dispBlanksAs val="gap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autoTitleDeleted val="0"/>
    <c:plotArea>
      <c:barChart>
        <c:barDir val="col"/>
        <c:grouping val="clustered"/>
        <c:ser>
          <c:idx val="0"/>
          <c:order val="0"/>
          <c:tx>
            <c:strRef>
              <c:f>Sheet1!$B$1</c:f>
              <c:strCache>
                <c:ptCount val="1"/>
                <c:pt idx="0">
                  <c:v>میزان رضایت شما از دسترسی به انواع محصولات (وین‏جوی و ....) چقدر است؟</c:v>
                </c:pt>
              </c:strCache>
            </c:strRef>
          </c:tx>
          <c:cat>
            <c:strRef>
              <c:f>Sheet1!$A$2:$A$10</c:f>
              <c:strCache>
                <c:ptCount val="9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5</c:v>
                </c:pt>
                <c:pt idx="4">
                  <c:v>6</c:v>
                </c:pt>
                <c:pt idx="5">
                  <c:v>7</c:v>
                </c:pt>
                <c:pt idx="6">
                  <c:v>8</c:v>
                </c:pt>
                <c:pt idx="7">
                  <c:v>9</c:v>
                </c:pt>
                <c:pt idx="8">
                  <c:v>10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2</c:v>
                </c:pt>
                <c:pt idx="1">
                  <c:v>2</c:v>
                </c:pt>
                <c:pt idx="2">
                  <c:v>4</c:v>
                </c:pt>
                <c:pt idx="3">
                  <c:v>5</c:v>
                </c:pt>
                <c:pt idx="4">
                  <c:v>9</c:v>
                </c:pt>
                <c:pt idx="5">
                  <c:v>13</c:v>
                </c:pt>
                <c:pt idx="6">
                  <c:v>16</c:v>
                </c:pt>
                <c:pt idx="7">
                  <c:v>9</c:v>
                </c:pt>
                <c:pt idx="8">
                  <c:v>20</c:v>
                </c:pt>
              </c:numCache>
            </c:numRef>
          </c:val>
        </c:ser>
        <c:axId val="-2068027336"/>
        <c:axId val="-2113994440"/>
      </c:barChart>
      <c:catAx>
        <c:axId val="-2068027336"/>
        <c:scaling>
          <c:orientation val="minMax"/>
        </c:scaling>
        <c:delete val="0"/>
        <c:axPos val="b"/>
        <c:majorTickMark val="out"/>
        <c:minorTickMark val="none"/>
        <c:tickLblPos val="nextTo"/>
        <c:crossAx val="-2113994440"/>
        <c:crosses val="autoZero"/>
        <c:auto val="1"/>
        <c:lblAlgn val="ctr"/>
        <c:lblOffset val="100"/>
        <c:noMultiLvlLbl val="0"/>
      </c:catAx>
      <c:valAx>
        <c:axId val="-2113994440"/>
        <c:scaling/>
        <c:delete val="0"/>
        <c:axPos val="l"/>
        <c:majorGridlines/>
        <c:majorTickMark val="out"/>
        <c:minorTickMark val="none"/>
        <c:tickLblPos val="nextTo"/>
        <c:crossAx val="-2068027336"/>
        <c:crosses val="autoZero"/>
      </c:valAx>
    </c:plotArea>
    <c:dispBlanksAs val="gap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6.xml><?xml version="1.0" encoding="utf-8"?>
<c:chartSpace xmlns:c="http://schemas.openxmlformats.org/drawingml/2006/chart" xmlns:a="http://schemas.openxmlformats.org/drawingml/2006/main" xmlns:r="http://schemas.openxmlformats.org/officeDocument/2006/relationships">
  <c:chart>
    <c:autoTitleDeleted val="0"/>
    <c:plotArea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میزان رضایت شما از قیمت این محصول نسبت به محصولات سایر رقبا چقدر است؟</c:v>
                </c:pt>
              </c:strCache>
            </c:strRef>
          </c:tx>
          <c:cat>
            <c:strRef>
              <c:f>Sheet1!$A$2:$A$10</c:f>
              <c:strCache>
                <c:ptCount val="9"/>
                <c:pt idx="0">
                  <c:v>1</c:v>
                </c:pt>
                <c:pt idx="1">
                  <c:v>3</c:v>
                </c:pt>
                <c:pt idx="2">
                  <c:v>4</c:v>
                </c:pt>
                <c:pt idx="3">
                  <c:v>5</c:v>
                </c:pt>
                <c:pt idx="4">
                  <c:v>6</c:v>
                </c:pt>
                <c:pt idx="5">
                  <c:v>7</c:v>
                </c:pt>
                <c:pt idx="6">
                  <c:v>8</c:v>
                </c:pt>
                <c:pt idx="7">
                  <c:v>9</c:v>
                </c:pt>
                <c:pt idx="8">
                  <c:v>10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0.10</c:v>
                </c:pt>
                <c:pt idx="1">
                  <c:v>0.10</c:v>
                </c:pt>
                <c:pt idx="2">
                  <c:v>0.10</c:v>
                </c:pt>
                <c:pt idx="3">
                  <c:v>0.31</c:v>
                </c:pt>
                <c:pt idx="4">
                  <c:v>1.03</c:v>
                </c:pt>
                <c:pt idx="5">
                  <c:v>0.46</c:v>
                </c:pt>
                <c:pt idx="6">
                  <c:v>0.46</c:v>
                </c:pt>
                <c:pt idx="7">
                  <c:v>0.31</c:v>
                </c:pt>
                <c:pt idx="8">
                  <c:v>1.24</c:v>
                </c:pt>
              </c:numCache>
            </c:numRef>
          </c:val>
        </c:ser>
        <c:dLbls>
          <c:showLegendKey val="0"/>
          <c:showVal val="1"/>
          <c:showCatName val="1"/>
          <c:showSerName val="0"/>
          <c:showPercent val="0"/>
          <c:showBubbleSize val="0"/>
          <c:showLeaderLines val="1"/>
        </c:dLbls>
      </c:pieChart>
    </c:plotArea>
    <c:dispBlanksAs val="gap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autoTitleDeleted val="0"/>
    <c:plotArea>
      <c:barChart>
        <c:barDir val="col"/>
        <c:grouping val="clustered"/>
        <c:ser>
          <c:idx val="0"/>
          <c:order val="0"/>
          <c:tx>
            <c:strRef>
              <c:f>Sheet1!$B$1</c:f>
              <c:strCache>
                <c:ptCount val="1"/>
                <c:pt idx="0">
                  <c:v>میزان رضایت شما از قیمت این محصول نسبت به محصولات سایر رقبا چقدر است؟</c:v>
                </c:pt>
              </c:strCache>
            </c:strRef>
          </c:tx>
          <c:cat>
            <c:strRef>
              <c:f>Sheet1!$A$2:$A$10</c:f>
              <c:strCache>
                <c:ptCount val="9"/>
                <c:pt idx="0">
                  <c:v>1</c:v>
                </c:pt>
                <c:pt idx="1">
                  <c:v>3</c:v>
                </c:pt>
                <c:pt idx="2">
                  <c:v>4</c:v>
                </c:pt>
                <c:pt idx="3">
                  <c:v>5</c:v>
                </c:pt>
                <c:pt idx="4">
                  <c:v>6</c:v>
                </c:pt>
                <c:pt idx="5">
                  <c:v>7</c:v>
                </c:pt>
                <c:pt idx="6">
                  <c:v>8</c:v>
                </c:pt>
                <c:pt idx="7">
                  <c:v>9</c:v>
                </c:pt>
                <c:pt idx="8">
                  <c:v>10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2</c:v>
                </c:pt>
                <c:pt idx="1">
                  <c:v>2</c:v>
                </c:pt>
                <c:pt idx="2">
                  <c:v>2</c:v>
                </c:pt>
                <c:pt idx="3">
                  <c:v>6</c:v>
                </c:pt>
                <c:pt idx="4">
                  <c:v>20</c:v>
                </c:pt>
                <c:pt idx="5">
                  <c:v>9</c:v>
                </c:pt>
                <c:pt idx="6">
                  <c:v>9</c:v>
                </c:pt>
                <c:pt idx="7">
                  <c:v>6</c:v>
                </c:pt>
                <c:pt idx="8">
                  <c:v>24</c:v>
                </c:pt>
              </c:numCache>
            </c:numRef>
          </c:val>
        </c:ser>
        <c:axId val="-2068027336"/>
        <c:axId val="-2113994440"/>
      </c:barChart>
      <c:catAx>
        <c:axId val="-2068027336"/>
        <c:scaling>
          <c:orientation val="minMax"/>
        </c:scaling>
        <c:delete val="0"/>
        <c:axPos val="b"/>
        <c:majorTickMark val="out"/>
        <c:minorTickMark val="none"/>
        <c:tickLblPos val="nextTo"/>
        <c:crossAx val="-2113994440"/>
        <c:crosses val="autoZero"/>
        <c:auto val="1"/>
        <c:lblAlgn val="ctr"/>
        <c:lblOffset val="100"/>
        <c:noMultiLvlLbl val="0"/>
      </c:catAx>
      <c:valAx>
        <c:axId val="-2113994440"/>
        <c:scaling/>
        <c:delete val="0"/>
        <c:axPos val="l"/>
        <c:majorGridlines/>
        <c:majorTickMark val="out"/>
        <c:minorTickMark val="none"/>
        <c:tickLblPos val="nextTo"/>
        <c:crossAx val="-2068027336"/>
        <c:crosses val="autoZero"/>
      </c:valAx>
    </c:plotArea>
    <c:dispBlanksAs val="gap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8.xml><?xml version="1.0" encoding="utf-8"?>
<c:chartSpace xmlns:c="http://schemas.openxmlformats.org/drawingml/2006/chart" xmlns:a="http://schemas.openxmlformats.org/drawingml/2006/main" xmlns:r="http://schemas.openxmlformats.org/officeDocument/2006/relationships">
  <c:chart>
    <c:autoTitleDeleted val="0"/>
    <c:plotArea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میزان تمایل شما به خرید مجدد این محصول چقدر است؟</c:v>
                </c:pt>
              </c:strCache>
            </c:strRef>
          </c:tx>
          <c:cat>
            <c:strRef>
              <c:f>Sheet1!$A$2:$A$9</c:f>
              <c:strCache>
                <c:ptCount val="8"/>
                <c:pt idx="0">
                  <c:v>1</c:v>
                </c:pt>
                <c:pt idx="1">
                  <c:v>4</c:v>
                </c:pt>
                <c:pt idx="2">
                  <c:v>5</c:v>
                </c:pt>
                <c:pt idx="3">
                  <c:v>6</c:v>
                </c:pt>
                <c:pt idx="4">
                  <c:v>7</c:v>
                </c:pt>
                <c:pt idx="5">
                  <c:v>8</c:v>
                </c:pt>
                <c:pt idx="6">
                  <c:v>9</c:v>
                </c:pt>
                <c:pt idx="7">
                  <c:v>10</c:v>
                </c:pt>
              </c:strCache>
            </c:strRef>
          </c:cat>
          <c:val>
            <c:numRef>
              <c:f>Sheet1!$B$2:$B$9</c:f>
              <c:numCache>
                <c:formatCode>General</c:formatCode>
                <c:ptCount val="8"/>
                <c:pt idx="0">
                  <c:v>0.10</c:v>
                </c:pt>
                <c:pt idx="1">
                  <c:v>0.15</c:v>
                </c:pt>
                <c:pt idx="2">
                  <c:v>0.15</c:v>
                </c:pt>
                <c:pt idx="3">
                  <c:v>0.93</c:v>
                </c:pt>
                <c:pt idx="4">
                  <c:v>0.77</c:v>
                </c:pt>
                <c:pt idx="5">
                  <c:v>0.67</c:v>
                </c:pt>
                <c:pt idx="6">
                  <c:v>0.26</c:v>
                </c:pt>
                <c:pt idx="7">
                  <c:v>1.14</c:v>
                </c:pt>
              </c:numCache>
            </c:numRef>
          </c:val>
        </c:ser>
        <c:dLbls>
          <c:showLegendKey val="0"/>
          <c:showVal val="1"/>
          <c:showCatName val="1"/>
          <c:showSerName val="0"/>
          <c:showPercent val="0"/>
          <c:showBubbleSize val="0"/>
          <c:showLeaderLines val="1"/>
        </c:dLbls>
      </c:pieChart>
    </c:plotArea>
    <c:dispBlanksAs val="gap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autoTitleDeleted val="0"/>
    <c:plotArea>
      <c:barChart>
        <c:barDir val="col"/>
        <c:grouping val="clustered"/>
        <c:ser>
          <c:idx val="0"/>
          <c:order val="0"/>
          <c:tx>
            <c:strRef>
              <c:f>Sheet1!$B$1</c:f>
              <c:strCache>
                <c:ptCount val="1"/>
                <c:pt idx="0">
                  <c:v>میزان تمایل شما به خرید مجدد این محصول چقدر است؟</c:v>
                </c:pt>
              </c:strCache>
            </c:strRef>
          </c:tx>
          <c:cat>
            <c:strRef>
              <c:f>Sheet1!$A$2:$A$9</c:f>
              <c:strCache>
                <c:ptCount val="8"/>
                <c:pt idx="0">
                  <c:v>1</c:v>
                </c:pt>
                <c:pt idx="1">
                  <c:v>4</c:v>
                </c:pt>
                <c:pt idx="2">
                  <c:v>5</c:v>
                </c:pt>
                <c:pt idx="3">
                  <c:v>6</c:v>
                </c:pt>
                <c:pt idx="4">
                  <c:v>7</c:v>
                </c:pt>
                <c:pt idx="5">
                  <c:v>8</c:v>
                </c:pt>
                <c:pt idx="6">
                  <c:v>9</c:v>
                </c:pt>
                <c:pt idx="7">
                  <c:v>10</c:v>
                </c:pt>
              </c:strCache>
            </c:strRef>
          </c:cat>
          <c:val>
            <c:numRef>
              <c:f>Sheet1!$B$2:$B$9</c:f>
              <c:numCache>
                <c:formatCode>General</c:formatCode>
                <c:ptCount val="8"/>
                <c:pt idx="0">
                  <c:v>2</c:v>
                </c:pt>
                <c:pt idx="1">
                  <c:v>3</c:v>
                </c:pt>
                <c:pt idx="2">
                  <c:v>3</c:v>
                </c:pt>
                <c:pt idx="3">
                  <c:v>18</c:v>
                </c:pt>
                <c:pt idx="4">
                  <c:v>15</c:v>
                </c:pt>
                <c:pt idx="5">
                  <c:v>13</c:v>
                </c:pt>
                <c:pt idx="6">
                  <c:v>5</c:v>
                </c:pt>
                <c:pt idx="7">
                  <c:v>22</c:v>
                </c:pt>
              </c:numCache>
            </c:numRef>
          </c:val>
        </c:ser>
        <c:axId val="-2068027336"/>
        <c:axId val="-2113994440"/>
      </c:barChart>
      <c:catAx>
        <c:axId val="-2068027336"/>
        <c:scaling>
          <c:orientation val="minMax"/>
        </c:scaling>
        <c:delete val="0"/>
        <c:axPos val="b"/>
        <c:majorTickMark val="out"/>
        <c:minorTickMark val="none"/>
        <c:tickLblPos val="nextTo"/>
        <c:crossAx val="-2113994440"/>
        <c:crosses val="autoZero"/>
        <c:auto val="1"/>
        <c:lblAlgn val="ctr"/>
        <c:lblOffset val="100"/>
        <c:noMultiLvlLbl val="0"/>
      </c:catAx>
      <c:valAx>
        <c:axId val="-2113994440"/>
        <c:scaling/>
        <c:delete val="0"/>
        <c:axPos val="l"/>
        <c:majorGridlines/>
        <c:majorTickMark val="out"/>
        <c:minorTickMark val="none"/>
        <c:tickLblPos val="nextTo"/>
        <c:crossAx val="-2068027336"/>
        <c:crosses val="autoZero"/>
      </c:valAx>
    </c:plotArea>
    <c:dispBlanksAs val="gap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autoTitleDeleted val="0"/>
    <c:plotArea>
      <c:barChart>
        <c:barDir val="col"/>
        <c:grouping val="clustered"/>
        <c:ser>
          <c:idx val="0"/>
          <c:order val="0"/>
          <c:tx>
            <c:strRef>
              <c:f>Sheet1!$B$1</c:f>
              <c:strCache>
                <c:ptCount val="1"/>
                <c:pt idx="0">
                  <c:v>سطح تحصیلات خود را مشخص بفرمایید</c:v>
                </c:pt>
              </c:strCache>
            </c:strRef>
          </c:tx>
          <c:cat>
            <c:strRef>
              <c:f>Sheet1!$A$2:$A$7</c:f>
              <c:strCache>
                <c:ptCount val="6"/>
                <c:pt idx="0">
                  <c:v>زیر دیپلم</c:v>
                </c:pt>
                <c:pt idx="1">
                  <c:v>دیپلم</c:v>
                </c:pt>
                <c:pt idx="2">
                  <c:v>کاردانی</c:v>
                </c:pt>
                <c:pt idx="3">
                  <c:v>کارشناسی</c:v>
                </c:pt>
                <c:pt idx="4">
                  <c:v>کارشناسی ارشد</c:v>
                </c:pt>
                <c:pt idx="5">
                  <c:v>دکتری و بالاتر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41</c:v>
                </c:pt>
                <c:pt idx="1">
                  <c:v>93</c:v>
                </c:pt>
                <c:pt idx="2">
                  <c:v>21</c:v>
                </c:pt>
                <c:pt idx="3">
                  <c:v>44</c:v>
                </c:pt>
                <c:pt idx="4">
                  <c:v>15</c:v>
                </c:pt>
                <c:pt idx="5">
                  <c:v>5</c:v>
                </c:pt>
              </c:numCache>
            </c:numRef>
          </c:val>
        </c:ser>
        <c:axId val="-2068027336"/>
        <c:axId val="-2113994440"/>
      </c:barChart>
      <c:catAx>
        <c:axId val="-2068027336"/>
        <c:scaling>
          <c:orientation val="minMax"/>
        </c:scaling>
        <c:delete val="0"/>
        <c:axPos val="b"/>
        <c:majorTickMark val="out"/>
        <c:minorTickMark val="none"/>
        <c:tickLblPos val="nextTo"/>
        <c:crossAx val="-2113994440"/>
        <c:crosses val="autoZero"/>
        <c:auto val="1"/>
        <c:lblAlgn val="ctr"/>
        <c:lblOffset val="100"/>
        <c:noMultiLvlLbl val="0"/>
      </c:catAx>
      <c:valAx>
        <c:axId val="-2113994440"/>
        <c:scaling/>
        <c:delete val="0"/>
        <c:axPos val="l"/>
        <c:majorGridlines/>
        <c:majorTickMark val="out"/>
        <c:minorTickMark val="none"/>
        <c:tickLblPos val="nextTo"/>
        <c:crossAx val="-2068027336"/>
        <c:crosses val="autoZero"/>
      </c:valAx>
    </c:plotArea>
    <c:dispBlanksAs val="gap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30.xml><?xml version="1.0" encoding="utf-8"?>
<c:chartSpace xmlns:c="http://schemas.openxmlformats.org/drawingml/2006/chart" xmlns:a="http://schemas.openxmlformats.org/drawingml/2006/main" xmlns:r="http://schemas.openxmlformats.org/officeDocument/2006/relationships">
  <c:chart>
    <c:autoTitleDeleted val="0"/>
    <c:plotArea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میزان تمایل شما به تشویق دیگران به خرید این محصول چقدر است؟</c:v>
                </c:pt>
              </c:strCache>
            </c:strRef>
          </c:tx>
          <c:cat>
            <c:strRef>
              <c:f>Sheet1!$A$2:$A$10</c:f>
              <c:strCache>
                <c:ptCount val="9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  <c:pt idx="4">
                  <c:v>6</c:v>
                </c:pt>
                <c:pt idx="5">
                  <c:v>7</c:v>
                </c:pt>
                <c:pt idx="6">
                  <c:v>8</c:v>
                </c:pt>
                <c:pt idx="7">
                  <c:v>9</c:v>
                </c:pt>
                <c:pt idx="8">
                  <c:v>10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0.10</c:v>
                </c:pt>
                <c:pt idx="1">
                  <c:v>0.05</c:v>
                </c:pt>
                <c:pt idx="2">
                  <c:v>0.05</c:v>
                </c:pt>
                <c:pt idx="3">
                  <c:v>0.36</c:v>
                </c:pt>
                <c:pt idx="4">
                  <c:v>0.67</c:v>
                </c:pt>
                <c:pt idx="5">
                  <c:v>0.72</c:v>
                </c:pt>
                <c:pt idx="6">
                  <c:v>0.72</c:v>
                </c:pt>
                <c:pt idx="7">
                  <c:v>0.26</c:v>
                </c:pt>
                <c:pt idx="8">
                  <c:v>1.24</c:v>
                </c:pt>
              </c:numCache>
            </c:numRef>
          </c:val>
        </c:ser>
        <c:dLbls>
          <c:showLegendKey val="0"/>
          <c:showVal val="1"/>
          <c:showCatName val="1"/>
          <c:showSerName val="0"/>
          <c:showPercent val="0"/>
          <c:showBubbleSize val="0"/>
          <c:showLeaderLines val="1"/>
        </c:dLbls>
      </c:pieChart>
    </c:plotArea>
    <c:dispBlanksAs val="gap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3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autoTitleDeleted val="0"/>
    <c:plotArea>
      <c:barChart>
        <c:barDir val="col"/>
        <c:grouping val="clustered"/>
        <c:ser>
          <c:idx val="0"/>
          <c:order val="0"/>
          <c:tx>
            <c:strRef>
              <c:f>Sheet1!$B$1</c:f>
              <c:strCache>
                <c:ptCount val="1"/>
                <c:pt idx="0">
                  <c:v>میزان تمایل شما به تشویق دیگران به خرید این محصول چقدر است؟</c:v>
                </c:pt>
              </c:strCache>
            </c:strRef>
          </c:tx>
          <c:cat>
            <c:strRef>
              <c:f>Sheet1!$A$2:$A$10</c:f>
              <c:strCache>
                <c:ptCount val="9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  <c:pt idx="4">
                  <c:v>6</c:v>
                </c:pt>
                <c:pt idx="5">
                  <c:v>7</c:v>
                </c:pt>
                <c:pt idx="6">
                  <c:v>8</c:v>
                </c:pt>
                <c:pt idx="7">
                  <c:v>9</c:v>
                </c:pt>
                <c:pt idx="8">
                  <c:v>10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2</c:v>
                </c:pt>
                <c:pt idx="1">
                  <c:v>1</c:v>
                </c:pt>
                <c:pt idx="2">
                  <c:v>1</c:v>
                </c:pt>
                <c:pt idx="3">
                  <c:v>7</c:v>
                </c:pt>
                <c:pt idx="4">
                  <c:v>13</c:v>
                </c:pt>
                <c:pt idx="5">
                  <c:v>14</c:v>
                </c:pt>
                <c:pt idx="6">
                  <c:v>14</c:v>
                </c:pt>
                <c:pt idx="7">
                  <c:v>5</c:v>
                </c:pt>
                <c:pt idx="8">
                  <c:v>24</c:v>
                </c:pt>
              </c:numCache>
            </c:numRef>
          </c:val>
        </c:ser>
        <c:axId val="-2068027336"/>
        <c:axId val="-2113994440"/>
      </c:barChart>
      <c:catAx>
        <c:axId val="-2068027336"/>
        <c:scaling>
          <c:orientation val="minMax"/>
        </c:scaling>
        <c:delete val="0"/>
        <c:axPos val="b"/>
        <c:majorTickMark val="out"/>
        <c:minorTickMark val="none"/>
        <c:tickLblPos val="nextTo"/>
        <c:crossAx val="-2113994440"/>
        <c:crosses val="autoZero"/>
        <c:auto val="1"/>
        <c:lblAlgn val="ctr"/>
        <c:lblOffset val="100"/>
        <c:noMultiLvlLbl val="0"/>
      </c:catAx>
      <c:valAx>
        <c:axId val="-2113994440"/>
        <c:scaling/>
        <c:delete val="0"/>
        <c:axPos val="l"/>
        <c:majorGridlines/>
        <c:majorTickMark val="out"/>
        <c:minorTickMark val="none"/>
        <c:tickLblPos val="nextTo"/>
        <c:crossAx val="-2068027336"/>
        <c:crosses val="autoZero"/>
      </c:valAx>
    </c:plotArea>
    <c:dispBlanksAs val="gap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32.xml><?xml version="1.0" encoding="utf-8"?>
<c:chartSpace xmlns:c="http://schemas.openxmlformats.org/drawingml/2006/chart" xmlns:a="http://schemas.openxmlformats.org/drawingml/2006/main" xmlns:r="http://schemas.openxmlformats.org/officeDocument/2006/relationships">
  <c:chart>
    <c:autoTitleDeleted val="0"/>
    <c:plotArea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آیا تا کنون در هنگام باز کردن این محصول، حشرات موذی در محصول مشاهده کرده اید؟</c:v>
                </c:pt>
              </c:strCache>
            </c:strRef>
          </c:tx>
          <c:cat>
            <c:strRef>
              <c:f>Sheet1!$A$2:$A$3</c:f>
              <c:strCache>
                <c:ptCount val="2"/>
                <c:pt idx="0">
                  <c:v>بله</c:v>
                </c:pt>
                <c:pt idx="1">
                  <c:v>خیر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0.15</c:v>
                </c:pt>
                <c:pt idx="1">
                  <c:v>4.03</c:v>
                </c:pt>
              </c:numCache>
            </c:numRef>
          </c:val>
        </c:ser>
        <c:dLbls>
          <c:showLegendKey val="0"/>
          <c:showVal val="1"/>
          <c:showCatName val="1"/>
          <c:showSerName val="0"/>
          <c:showPercent val="0"/>
          <c:showBubbleSize val="0"/>
          <c:showLeaderLines val="1"/>
        </c:dLbls>
      </c:pieChart>
    </c:plotArea>
    <c:dispBlanksAs val="gap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3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autoTitleDeleted val="0"/>
    <c:plotArea>
      <c:barChart>
        <c:barDir val="col"/>
        <c:grouping val="clustered"/>
        <c:ser>
          <c:idx val="0"/>
          <c:order val="0"/>
          <c:tx>
            <c:strRef>
              <c:f>Sheet1!$B$1</c:f>
              <c:strCache>
                <c:ptCount val="1"/>
                <c:pt idx="0">
                  <c:v>آیا تا کنون در هنگام باز کردن این محصول، حشرات موذی در محصول مشاهده کرده اید؟</c:v>
                </c:pt>
              </c:strCache>
            </c:strRef>
          </c:tx>
          <c:cat>
            <c:strRef>
              <c:f>Sheet1!$A$2:$A$3</c:f>
              <c:strCache>
                <c:ptCount val="2"/>
                <c:pt idx="0">
                  <c:v>بله</c:v>
                </c:pt>
                <c:pt idx="1">
                  <c:v>خیر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3</c:v>
                </c:pt>
                <c:pt idx="1">
                  <c:v>78</c:v>
                </c:pt>
              </c:numCache>
            </c:numRef>
          </c:val>
        </c:ser>
        <c:axId val="-2068027336"/>
        <c:axId val="-2113994440"/>
      </c:barChart>
      <c:catAx>
        <c:axId val="-2068027336"/>
        <c:scaling>
          <c:orientation val="minMax"/>
        </c:scaling>
        <c:delete val="0"/>
        <c:axPos val="b"/>
        <c:majorTickMark val="out"/>
        <c:minorTickMark val="none"/>
        <c:tickLblPos val="nextTo"/>
        <c:crossAx val="-2113994440"/>
        <c:crosses val="autoZero"/>
        <c:auto val="1"/>
        <c:lblAlgn val="ctr"/>
        <c:lblOffset val="100"/>
        <c:noMultiLvlLbl val="0"/>
      </c:catAx>
      <c:valAx>
        <c:axId val="-2113994440"/>
        <c:scaling/>
        <c:delete val="0"/>
        <c:axPos val="l"/>
        <c:majorGridlines/>
        <c:majorTickMark val="out"/>
        <c:minorTickMark val="none"/>
        <c:tickLblPos val="nextTo"/>
        <c:crossAx val="-2068027336"/>
        <c:crosses val="autoZero"/>
      </c:valAx>
    </c:plotArea>
    <c:dispBlanksAs val="gap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34.xml><?xml version="1.0" encoding="utf-8"?>
<c:chartSpace xmlns:c="http://schemas.openxmlformats.org/drawingml/2006/chart" xmlns:a="http://schemas.openxmlformats.org/drawingml/2006/main" xmlns:r="http://schemas.openxmlformats.org/officeDocument/2006/relationships">
  <c:chart>
    <c:autoTitleDeleted val="0"/>
    <c:plotArea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آیا تا کنون در هنگام باز کردن این محصول، جسم خارجی مانند: ذرات فلزی، مو، پلاستیک، نخ گونی، چسب نواری و ... در محصول مشاهده کرده اید؟</c:v>
                </c:pt>
              </c:strCache>
            </c:strRef>
          </c:tx>
          <c:cat>
            <c:strRef>
              <c:f>Sheet1!$A$2:$A$3</c:f>
              <c:strCache>
                <c:ptCount val="2"/>
                <c:pt idx="0">
                  <c:v>بله</c:v>
                </c:pt>
                <c:pt idx="1">
                  <c:v>خیر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0.15</c:v>
                </c:pt>
                <c:pt idx="1">
                  <c:v>4.08</c:v>
                </c:pt>
              </c:numCache>
            </c:numRef>
          </c:val>
        </c:ser>
        <c:dLbls>
          <c:showLegendKey val="0"/>
          <c:showVal val="1"/>
          <c:showCatName val="1"/>
          <c:showSerName val="0"/>
          <c:showPercent val="0"/>
          <c:showBubbleSize val="0"/>
          <c:showLeaderLines val="1"/>
        </c:dLbls>
      </c:pieChart>
    </c:plotArea>
    <c:dispBlanksAs val="gap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3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autoTitleDeleted val="0"/>
    <c:plotArea>
      <c:barChart>
        <c:barDir val="col"/>
        <c:grouping val="clustered"/>
        <c:ser>
          <c:idx val="0"/>
          <c:order val="0"/>
          <c:tx>
            <c:strRef>
              <c:f>Sheet1!$B$1</c:f>
              <c:strCache>
                <c:ptCount val="1"/>
                <c:pt idx="0">
                  <c:v>آیا تا کنون در هنگام باز کردن این محصول، جسم خارجی مانند: ذرات فلزی، مو، پلاستیک، نخ گونی، چسب نواری و ... در محصول مشاهده کرده اید؟</c:v>
                </c:pt>
              </c:strCache>
            </c:strRef>
          </c:tx>
          <c:cat>
            <c:strRef>
              <c:f>Sheet1!$A$2:$A$3</c:f>
              <c:strCache>
                <c:ptCount val="2"/>
                <c:pt idx="0">
                  <c:v>بله</c:v>
                </c:pt>
                <c:pt idx="1">
                  <c:v>خیر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3</c:v>
                </c:pt>
                <c:pt idx="1">
                  <c:v>79</c:v>
                </c:pt>
              </c:numCache>
            </c:numRef>
          </c:val>
        </c:ser>
        <c:axId val="-2068027336"/>
        <c:axId val="-2113994440"/>
      </c:barChart>
      <c:catAx>
        <c:axId val="-2068027336"/>
        <c:scaling>
          <c:orientation val="minMax"/>
        </c:scaling>
        <c:delete val="0"/>
        <c:axPos val="b"/>
        <c:majorTickMark val="out"/>
        <c:minorTickMark val="none"/>
        <c:tickLblPos val="nextTo"/>
        <c:crossAx val="-2113994440"/>
        <c:crosses val="autoZero"/>
        <c:auto val="1"/>
        <c:lblAlgn val="ctr"/>
        <c:lblOffset val="100"/>
        <c:noMultiLvlLbl val="0"/>
      </c:catAx>
      <c:valAx>
        <c:axId val="-2113994440"/>
        <c:scaling/>
        <c:delete val="0"/>
        <c:axPos val="l"/>
        <c:majorGridlines/>
        <c:majorTickMark val="out"/>
        <c:minorTickMark val="none"/>
        <c:tickLblPos val="nextTo"/>
        <c:crossAx val="-2068027336"/>
        <c:crosses val="autoZero"/>
      </c:valAx>
    </c:plotArea>
    <c:dispBlanksAs val="gap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36.xml><?xml version="1.0" encoding="utf-8"?>
<c:chartSpace xmlns:c="http://schemas.openxmlformats.org/drawingml/2006/chart" xmlns:a="http://schemas.openxmlformats.org/drawingml/2006/main" xmlns:r="http://schemas.openxmlformats.org/officeDocument/2006/relationships">
  <c:chart>
    <c:autoTitleDeleted val="0"/>
    <c:plotArea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آیا تا کنون بر اثر مصرف این محصول، دچار مسمومیت غذایی شده اید؟</c:v>
                </c:pt>
              </c:strCache>
            </c:strRef>
          </c:tx>
          <c:cat>
            <c:strRef>
              <c:f>Sheet1!$A$2:$A$2</c:f>
              <c:strCache>
                <c:ptCount val="1"/>
                <c:pt idx="0">
                  <c:v>خیر</c:v>
                </c:pt>
              </c:strCache>
            </c:strRef>
          </c:cat>
          <c:val>
            <c:numRef>
              <c:f>Sheet1!$B$2:$B$2</c:f>
              <c:numCache>
                <c:formatCode>General</c:formatCode>
                <c:ptCount val="1"/>
                <c:pt idx="0">
                  <c:v>4.24</c:v>
                </c:pt>
              </c:numCache>
            </c:numRef>
          </c:val>
        </c:ser>
        <c:dLbls>
          <c:showLegendKey val="0"/>
          <c:showVal val="1"/>
          <c:showCatName val="1"/>
          <c:showSerName val="0"/>
          <c:showPercent val="0"/>
          <c:showBubbleSize val="0"/>
          <c:showLeaderLines val="1"/>
        </c:dLbls>
      </c:pieChart>
    </c:plotArea>
    <c:dispBlanksAs val="gap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3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autoTitleDeleted val="0"/>
    <c:plotArea>
      <c:barChart>
        <c:barDir val="col"/>
        <c:grouping val="clustered"/>
        <c:ser>
          <c:idx val="0"/>
          <c:order val="0"/>
          <c:tx>
            <c:strRef>
              <c:f>Sheet1!$B$1</c:f>
              <c:strCache>
                <c:ptCount val="1"/>
                <c:pt idx="0">
                  <c:v>آیا تا کنون بر اثر مصرف این محصول، دچار مسمومیت غذایی شده اید؟</c:v>
                </c:pt>
              </c:strCache>
            </c:strRef>
          </c:tx>
          <c:cat>
            <c:strRef>
              <c:f>Sheet1!$A$2:$A$2</c:f>
              <c:strCache>
                <c:ptCount val="1"/>
                <c:pt idx="0">
                  <c:v>خیر</c:v>
                </c:pt>
              </c:strCache>
            </c:strRef>
          </c:cat>
          <c:val>
            <c:numRef>
              <c:f>Sheet1!$B$2:$B$2</c:f>
              <c:numCache>
                <c:formatCode>General</c:formatCode>
                <c:ptCount val="1"/>
                <c:pt idx="0">
                  <c:v>82</c:v>
                </c:pt>
              </c:numCache>
            </c:numRef>
          </c:val>
        </c:ser>
        <c:axId val="-2068027336"/>
        <c:axId val="-2113994440"/>
      </c:barChart>
      <c:catAx>
        <c:axId val="-2068027336"/>
        <c:scaling>
          <c:orientation val="minMax"/>
        </c:scaling>
        <c:delete val="0"/>
        <c:axPos val="b"/>
        <c:majorTickMark val="out"/>
        <c:minorTickMark val="none"/>
        <c:tickLblPos val="nextTo"/>
        <c:crossAx val="-2113994440"/>
        <c:crosses val="autoZero"/>
        <c:auto val="1"/>
        <c:lblAlgn val="ctr"/>
        <c:lblOffset val="100"/>
        <c:noMultiLvlLbl val="0"/>
      </c:catAx>
      <c:valAx>
        <c:axId val="-2113994440"/>
        <c:scaling/>
        <c:delete val="0"/>
        <c:axPos val="l"/>
        <c:majorGridlines/>
        <c:majorTickMark val="out"/>
        <c:minorTickMark val="none"/>
        <c:tickLblPos val="nextTo"/>
        <c:crossAx val="-2068027336"/>
        <c:crosses val="autoZero"/>
      </c:valAx>
    </c:plotArea>
    <c:dispBlanksAs val="gap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38.xml><?xml version="1.0" encoding="utf-8"?>
<c:chartSpace xmlns:c="http://schemas.openxmlformats.org/drawingml/2006/chart" xmlns:a="http://schemas.openxmlformats.org/drawingml/2006/main" xmlns:r="http://schemas.openxmlformats.org/officeDocument/2006/relationships">
  <c:chart>
    <c:autoTitleDeleted val="0"/>
    <c:plotArea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آیا تا کنون در هنگام باز کردن این محصول، کپک‏زدگی مشاهده کرده اید؟</c:v>
                </c:pt>
              </c:strCache>
            </c:strRef>
          </c:tx>
          <c:cat>
            <c:strRef>
              <c:f>Sheet1!$A$2:$A$3</c:f>
              <c:strCache>
                <c:ptCount val="2"/>
                <c:pt idx="0">
                  <c:v>بله</c:v>
                </c:pt>
                <c:pt idx="1">
                  <c:v>خیر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0.31</c:v>
                </c:pt>
                <c:pt idx="1">
                  <c:v>3.93</c:v>
                </c:pt>
              </c:numCache>
            </c:numRef>
          </c:val>
        </c:ser>
        <c:dLbls>
          <c:showLegendKey val="0"/>
          <c:showVal val="1"/>
          <c:showCatName val="1"/>
          <c:showSerName val="0"/>
          <c:showPercent val="0"/>
          <c:showBubbleSize val="0"/>
          <c:showLeaderLines val="1"/>
        </c:dLbls>
      </c:pieChart>
    </c:plotArea>
    <c:dispBlanksAs val="gap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3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autoTitleDeleted val="0"/>
    <c:plotArea>
      <c:barChart>
        <c:barDir val="col"/>
        <c:grouping val="clustered"/>
        <c:ser>
          <c:idx val="0"/>
          <c:order val="0"/>
          <c:tx>
            <c:strRef>
              <c:f>Sheet1!$B$1</c:f>
              <c:strCache>
                <c:ptCount val="1"/>
                <c:pt idx="0">
                  <c:v>آیا تا کنون در هنگام باز کردن این محصول، کپک‏زدگی مشاهده کرده اید؟</c:v>
                </c:pt>
              </c:strCache>
            </c:strRef>
          </c:tx>
          <c:cat>
            <c:strRef>
              <c:f>Sheet1!$A$2:$A$3</c:f>
              <c:strCache>
                <c:ptCount val="2"/>
                <c:pt idx="0">
                  <c:v>بله</c:v>
                </c:pt>
                <c:pt idx="1">
                  <c:v>خیر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</c:v>
                </c:pt>
                <c:pt idx="1">
                  <c:v>76</c:v>
                </c:pt>
              </c:numCache>
            </c:numRef>
          </c:val>
        </c:ser>
        <c:axId val="-2068027336"/>
        <c:axId val="-2113994440"/>
      </c:barChart>
      <c:catAx>
        <c:axId val="-2068027336"/>
        <c:scaling>
          <c:orientation val="minMax"/>
        </c:scaling>
        <c:delete val="0"/>
        <c:axPos val="b"/>
        <c:majorTickMark val="out"/>
        <c:minorTickMark val="none"/>
        <c:tickLblPos val="nextTo"/>
        <c:crossAx val="-2113994440"/>
        <c:crosses val="autoZero"/>
        <c:auto val="1"/>
        <c:lblAlgn val="ctr"/>
        <c:lblOffset val="100"/>
        <c:noMultiLvlLbl val="0"/>
      </c:catAx>
      <c:valAx>
        <c:axId val="-2113994440"/>
        <c:scaling/>
        <c:delete val="0"/>
        <c:axPos val="l"/>
        <c:majorGridlines/>
        <c:majorTickMark val="out"/>
        <c:minorTickMark val="none"/>
        <c:tickLblPos val="nextTo"/>
        <c:crossAx val="-2068027336"/>
        <c:crosses val="autoZero"/>
      </c:valAx>
    </c:plotArea>
    <c:dispBlanksAs val="gap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chart>
    <c:autoTitleDeleted val="0"/>
    <c:plotArea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دسته شغلی خود را مشخص بفرمایید</c:v>
                </c:pt>
              </c:strCache>
            </c:strRef>
          </c:tx>
          <c:cat>
            <c:strRef>
              <c:f>Sheet1!$A$2:$A$10</c:f>
              <c:strCache>
                <c:ptCount val="9"/>
                <c:pt idx="0">
                  <c:v>شاغل بخش خصوصی</c:v>
                </c:pt>
                <c:pt idx="1">
                  <c:v>شاغل بخش دولتی</c:v>
                </c:pt>
                <c:pt idx="2">
                  <c:v>بازنشسته</c:v>
                </c:pt>
                <c:pt idx="3">
                  <c:v>آزاد</c:v>
                </c:pt>
                <c:pt idx="4">
                  <c:v>دانشجو</c:v>
                </c:pt>
                <c:pt idx="5">
                  <c:v>خانه‌دار</c:v>
                </c:pt>
                <c:pt idx="6">
                  <c:v>سرباز</c:v>
                </c:pt>
                <c:pt idx="7">
                  <c:v>بیکار</c:v>
                </c:pt>
                <c:pt idx="8">
                  <c:v>سایر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1.19</c:v>
                </c:pt>
                <c:pt idx="1">
                  <c:v>0.88</c:v>
                </c:pt>
                <c:pt idx="2">
                  <c:v>0.15</c:v>
                </c:pt>
                <c:pt idx="3">
                  <c:v>2.58</c:v>
                </c:pt>
                <c:pt idx="4">
                  <c:v>1.81</c:v>
                </c:pt>
                <c:pt idx="5">
                  <c:v>2.27</c:v>
                </c:pt>
                <c:pt idx="6">
                  <c:v>0.15</c:v>
                </c:pt>
                <c:pt idx="7">
                  <c:v>1.55</c:v>
                </c:pt>
                <c:pt idx="8">
                  <c:v>0.62</c:v>
                </c:pt>
              </c:numCache>
            </c:numRef>
          </c:val>
        </c:ser>
        <c:dLbls>
          <c:showLegendKey val="0"/>
          <c:showVal val="1"/>
          <c:showCatName val="1"/>
          <c:showSerName val="0"/>
          <c:showPercent val="0"/>
          <c:showBubbleSize val="0"/>
          <c:showLeaderLines val="1"/>
        </c:dLbls>
      </c:pieChart>
    </c:plotArea>
    <c:dispBlanksAs val="gap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autoTitleDeleted val="0"/>
    <c:plotArea>
      <c:barChart>
        <c:barDir val="col"/>
        <c:grouping val="clustered"/>
        <c:ser>
          <c:idx val="0"/>
          <c:order val="0"/>
          <c:tx>
            <c:strRef>
              <c:f>Sheet1!$B$1</c:f>
              <c:strCache>
                <c:ptCount val="1"/>
                <c:pt idx="0">
                  <c:v>دسته شغلی خود را مشخص بفرمایید</c:v>
                </c:pt>
              </c:strCache>
            </c:strRef>
          </c:tx>
          <c:cat>
            <c:strRef>
              <c:f>Sheet1!$A$2:$A$10</c:f>
              <c:strCache>
                <c:ptCount val="9"/>
                <c:pt idx="0">
                  <c:v>شاغل بخش خصوصی</c:v>
                </c:pt>
                <c:pt idx="1">
                  <c:v>شاغل بخش دولتی</c:v>
                </c:pt>
                <c:pt idx="2">
                  <c:v>بازنشسته</c:v>
                </c:pt>
                <c:pt idx="3">
                  <c:v>آزاد</c:v>
                </c:pt>
                <c:pt idx="4">
                  <c:v>دانشجو</c:v>
                </c:pt>
                <c:pt idx="5">
                  <c:v>خانه‌دار</c:v>
                </c:pt>
                <c:pt idx="6">
                  <c:v>سرباز</c:v>
                </c:pt>
                <c:pt idx="7">
                  <c:v>بیکار</c:v>
                </c:pt>
                <c:pt idx="8">
                  <c:v>سایر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23</c:v>
                </c:pt>
                <c:pt idx="1">
                  <c:v>17</c:v>
                </c:pt>
                <c:pt idx="2">
                  <c:v>3</c:v>
                </c:pt>
                <c:pt idx="3">
                  <c:v>50</c:v>
                </c:pt>
                <c:pt idx="4">
                  <c:v>35</c:v>
                </c:pt>
                <c:pt idx="5">
                  <c:v>44</c:v>
                </c:pt>
                <c:pt idx="6">
                  <c:v>3</c:v>
                </c:pt>
                <c:pt idx="7">
                  <c:v>30</c:v>
                </c:pt>
                <c:pt idx="8">
                  <c:v>12</c:v>
                </c:pt>
              </c:numCache>
            </c:numRef>
          </c:val>
        </c:ser>
        <c:axId val="-2068027336"/>
        <c:axId val="-2113994440"/>
      </c:barChart>
      <c:catAx>
        <c:axId val="-2068027336"/>
        <c:scaling>
          <c:orientation val="minMax"/>
        </c:scaling>
        <c:delete val="0"/>
        <c:axPos val="b"/>
        <c:majorTickMark val="out"/>
        <c:minorTickMark val="none"/>
        <c:tickLblPos val="nextTo"/>
        <c:crossAx val="-2113994440"/>
        <c:crosses val="autoZero"/>
        <c:auto val="1"/>
        <c:lblAlgn val="ctr"/>
        <c:lblOffset val="100"/>
        <c:noMultiLvlLbl val="0"/>
      </c:catAx>
      <c:valAx>
        <c:axId val="-2113994440"/>
        <c:scaling/>
        <c:delete val="0"/>
        <c:axPos val="l"/>
        <c:majorGridlines/>
        <c:majorTickMark val="out"/>
        <c:minorTickMark val="none"/>
        <c:tickLblPos val="nextTo"/>
        <c:crossAx val="-2068027336"/>
        <c:crosses val="autoZero"/>
      </c:valAx>
    </c:plotArea>
    <c:dispBlanksAs val="gap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chart>
    <c:autoTitleDeleted val="0"/>
    <c:plotArea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آیا شما بیسکوئیت وین جوی کشمشی برند زر کام در شش ماه گذشته استفاده کرده‌اید؟</c:v>
                </c:pt>
              </c:strCache>
            </c:strRef>
          </c:tx>
          <c:cat>
            <c:strRef>
              <c:f>Sheet1!$A$2:$A$3</c:f>
              <c:strCache>
                <c:ptCount val="2"/>
                <c:pt idx="0">
                  <c:v>خیر</c:v>
                </c:pt>
                <c:pt idx="1">
                  <c:v>بله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7.13</c:v>
                </c:pt>
                <c:pt idx="1">
                  <c:v>4.03</c:v>
                </c:pt>
              </c:numCache>
            </c:numRef>
          </c:val>
        </c:ser>
        <c:dLbls>
          <c:showLegendKey val="0"/>
          <c:showVal val="1"/>
          <c:showCatName val="1"/>
          <c:showSerName val="0"/>
          <c:showPercent val="0"/>
          <c:showBubbleSize val="0"/>
          <c:showLeaderLines val="1"/>
        </c:dLbls>
      </c:pieChart>
    </c:plotArea>
    <c:dispBlanksAs val="gap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autoTitleDeleted val="0"/>
    <c:plotArea>
      <c:barChart>
        <c:barDir val="col"/>
        <c:grouping val="clustered"/>
        <c:ser>
          <c:idx val="0"/>
          <c:order val="0"/>
          <c:tx>
            <c:strRef>
              <c:f>Sheet1!$B$1</c:f>
              <c:strCache>
                <c:ptCount val="1"/>
                <c:pt idx="0">
                  <c:v>آیا شما بیسکوئیت وین جوی کشمشی برند زر کام در شش ماه گذشته استفاده کرده‌اید؟</c:v>
                </c:pt>
              </c:strCache>
            </c:strRef>
          </c:tx>
          <c:cat>
            <c:strRef>
              <c:f>Sheet1!$A$2:$A$3</c:f>
              <c:strCache>
                <c:ptCount val="2"/>
                <c:pt idx="0">
                  <c:v>خیر</c:v>
                </c:pt>
                <c:pt idx="1">
                  <c:v>بله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138</c:v>
                </c:pt>
                <c:pt idx="1">
                  <c:v>78</c:v>
                </c:pt>
              </c:numCache>
            </c:numRef>
          </c:val>
        </c:ser>
        <c:axId val="-2068027336"/>
        <c:axId val="-2113994440"/>
      </c:barChart>
      <c:catAx>
        <c:axId val="-2068027336"/>
        <c:scaling>
          <c:orientation val="minMax"/>
        </c:scaling>
        <c:delete val="0"/>
        <c:axPos val="b"/>
        <c:majorTickMark val="out"/>
        <c:minorTickMark val="none"/>
        <c:tickLblPos val="nextTo"/>
        <c:crossAx val="-2113994440"/>
        <c:crosses val="autoZero"/>
        <c:auto val="1"/>
        <c:lblAlgn val="ctr"/>
        <c:lblOffset val="100"/>
        <c:noMultiLvlLbl val="0"/>
      </c:catAx>
      <c:valAx>
        <c:axId val="-2113994440"/>
        <c:scaling/>
        <c:delete val="0"/>
        <c:axPos val="l"/>
        <c:majorGridlines/>
        <c:majorTickMark val="out"/>
        <c:minorTickMark val="none"/>
        <c:tickLblPos val="nextTo"/>
        <c:crossAx val="-2068027336"/>
        <c:crosses val="autoZero"/>
      </c:valAx>
    </c:plotArea>
    <c:dispBlanksAs val="gap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chart>
    <c:autoTitleDeleted val="0"/>
    <c:plotArea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میزان رضایت شما از طعم و مزه این محصول چقدر است؟</c:v>
                </c:pt>
              </c:strCache>
            </c:strRef>
          </c:tx>
          <c:cat>
            <c:strRef>
              <c:f>Sheet1!$A$2:$A$10</c:f>
              <c:strCache>
                <c:ptCount val="9"/>
                <c:pt idx="0">
                  <c:v>1</c:v>
                </c:pt>
                <c:pt idx="1">
                  <c:v>3</c:v>
                </c:pt>
                <c:pt idx="2">
                  <c:v>4</c:v>
                </c:pt>
                <c:pt idx="3">
                  <c:v>5</c:v>
                </c:pt>
                <c:pt idx="4">
                  <c:v>6</c:v>
                </c:pt>
                <c:pt idx="5">
                  <c:v>7</c:v>
                </c:pt>
                <c:pt idx="6">
                  <c:v>8</c:v>
                </c:pt>
                <c:pt idx="7">
                  <c:v>9</c:v>
                </c:pt>
                <c:pt idx="8">
                  <c:v>10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0.10</c:v>
                </c:pt>
                <c:pt idx="1">
                  <c:v>0.10</c:v>
                </c:pt>
                <c:pt idx="2">
                  <c:v>0.05</c:v>
                </c:pt>
                <c:pt idx="3">
                  <c:v>0.15</c:v>
                </c:pt>
                <c:pt idx="4">
                  <c:v>0.77</c:v>
                </c:pt>
                <c:pt idx="5">
                  <c:v>0.46</c:v>
                </c:pt>
                <c:pt idx="6">
                  <c:v>0.62</c:v>
                </c:pt>
                <c:pt idx="7">
                  <c:v>0.31</c:v>
                </c:pt>
                <c:pt idx="8">
                  <c:v>1.60</c:v>
                </c:pt>
              </c:numCache>
            </c:numRef>
          </c:val>
        </c:ser>
        <c:dLbls>
          <c:showLegendKey val="0"/>
          <c:showVal val="1"/>
          <c:showCatName val="1"/>
          <c:showSerName val="0"/>
          <c:showPercent val="0"/>
          <c:showBubbleSize val="0"/>
          <c:showLeaderLines val="1"/>
        </c:dLbls>
      </c:pieChart>
    </c:plotArea>
    <c:dispBlanksAs val="gap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autoTitleDeleted val="0"/>
    <c:plotArea>
      <c:barChart>
        <c:barDir val="col"/>
        <c:grouping val="clustered"/>
        <c:ser>
          <c:idx val="0"/>
          <c:order val="0"/>
          <c:tx>
            <c:strRef>
              <c:f>Sheet1!$B$1</c:f>
              <c:strCache>
                <c:ptCount val="1"/>
                <c:pt idx="0">
                  <c:v>میزان رضایت شما از طعم و مزه این محصول چقدر است؟</c:v>
                </c:pt>
              </c:strCache>
            </c:strRef>
          </c:tx>
          <c:cat>
            <c:strRef>
              <c:f>Sheet1!$A$2:$A$10</c:f>
              <c:strCache>
                <c:ptCount val="9"/>
                <c:pt idx="0">
                  <c:v>1</c:v>
                </c:pt>
                <c:pt idx="1">
                  <c:v>3</c:v>
                </c:pt>
                <c:pt idx="2">
                  <c:v>4</c:v>
                </c:pt>
                <c:pt idx="3">
                  <c:v>5</c:v>
                </c:pt>
                <c:pt idx="4">
                  <c:v>6</c:v>
                </c:pt>
                <c:pt idx="5">
                  <c:v>7</c:v>
                </c:pt>
                <c:pt idx="6">
                  <c:v>8</c:v>
                </c:pt>
                <c:pt idx="7">
                  <c:v>9</c:v>
                </c:pt>
                <c:pt idx="8">
                  <c:v>10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2</c:v>
                </c:pt>
                <c:pt idx="1">
                  <c:v>2</c:v>
                </c:pt>
                <c:pt idx="2">
                  <c:v>1</c:v>
                </c:pt>
                <c:pt idx="3">
                  <c:v>3</c:v>
                </c:pt>
                <c:pt idx="4">
                  <c:v>15</c:v>
                </c:pt>
                <c:pt idx="5">
                  <c:v>9</c:v>
                </c:pt>
                <c:pt idx="6">
                  <c:v>12</c:v>
                </c:pt>
                <c:pt idx="7">
                  <c:v>6</c:v>
                </c:pt>
                <c:pt idx="8">
                  <c:v>31</c:v>
                </c:pt>
              </c:numCache>
            </c:numRef>
          </c:val>
        </c:ser>
        <c:axId val="-2068027336"/>
        <c:axId val="-2113994440"/>
      </c:barChart>
      <c:catAx>
        <c:axId val="-2068027336"/>
        <c:scaling>
          <c:orientation val="minMax"/>
        </c:scaling>
        <c:delete val="0"/>
        <c:axPos val="b"/>
        <c:majorTickMark val="out"/>
        <c:minorTickMark val="none"/>
        <c:tickLblPos val="nextTo"/>
        <c:crossAx val="-2113994440"/>
        <c:crosses val="autoZero"/>
        <c:auto val="1"/>
        <c:lblAlgn val="ctr"/>
        <c:lblOffset val="100"/>
        <c:noMultiLvlLbl val="0"/>
      </c:catAx>
      <c:valAx>
        <c:axId val="-2113994440"/>
        <c:scaling/>
        <c:delete val="0"/>
        <c:axPos val="l"/>
        <c:majorGridlines/>
        <c:majorTickMark val="out"/>
        <c:minorTickMark val="none"/>
        <c:tickLblPos val="nextTo"/>
        <c:crossAx val="-2068027336"/>
        <c:crosses val="autoZero"/>
      </c:valAx>
    </c:plotArea>
    <c:dispBlanksAs val="gap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1077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ID: Slide_001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ID: Slide_002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ID: Slide_003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ID: Slide_004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19"/>
          </p:nvPr>
        </p:nvSpPr>
        <p:spPr/>
        <p:txBody>
          <a:bodyPr/>
          <a:lstStyle/>
          <a:p>
            <a:fld id="{F8ABC851-B697-489E-A54B-B8D5BACF6CF7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WO_OBJECTS_WITH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1"/>
          </p:nvPr>
        </p:nvSpPr>
        <p:spPr/>
        <p:txBody>
          <a:bodyPr/>
          <a:lstStyle/>
          <a:p>
            <a:fld id="{D8BC149F-48BB-4021-82E3-803150849967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2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23"/>
          </p:nvPr>
        </p:nvSpPr>
        <p:spPr/>
        <p:txBody>
          <a:bodyPr/>
          <a:lstStyle/>
          <a:p>
            <a:fld id="{019C591A-1208-4B95-B92A-07E5E9BA9131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Defaul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Defaul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5"/>
          </p:nvPr>
        </p:nvSpPr>
        <p:spPr/>
        <p:txBody>
          <a:bodyPr/>
          <a:lstStyle/>
          <a:p>
            <a:fld id="{B366A590-502E-4B7F-8312-7256A729E0D1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2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Defaul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8"/>
          </p:nvPr>
        </p:nvSpPr>
        <p:spPr/>
        <p:txBody>
          <a:bodyPr/>
          <a:lstStyle/>
          <a:p>
            <a:fld id="{909DAF6C-9DC4-4964-A845-63E2B48DA315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2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efaul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3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1"/>
          </p:nvPr>
        </p:nvSpPr>
        <p:spPr/>
        <p:txBody>
          <a:bodyPr/>
          <a:lstStyle/>
          <a:p>
            <a:fld id="{363C5434-7EEE-468D-AD08-EC0022CCFF9B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3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Defaul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33"/>
          </p:nvPr>
        </p:nvSpPr>
        <p:spPr/>
        <p:txBody>
          <a:bodyPr/>
          <a:lstStyle/>
          <a:p>
            <a:fld id="{F4A1FCBB-DE7F-454D-8D3B-8631CF23FDBA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Defaul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ICTURE_WITH_CAPTIO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3CFA8E65-AC4E-48A1-B40F-13758AA4EA91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3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5"/>
          </p:nvPr>
        </p:nvSpPr>
        <p:spPr/>
        <p:txBody>
          <a:bodyPr/>
          <a:lstStyle/>
          <a:p>
            <a:fld id="{8E4FB735-05C4-46F3-A81F-C193D4F9BD6C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3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Default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3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8"/>
          </p:nvPr>
        </p:nvSpPr>
        <p:spPr/>
        <p:txBody>
          <a:bodyPr/>
          <a:lstStyle/>
          <a:p>
            <a:fld id="{E722E9E0-98F3-4EA1-9CD2-A19DE1E819C1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3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Default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41"/>
          </p:nvPr>
        </p:nvSpPr>
        <p:spPr/>
        <p:txBody>
          <a:bodyPr/>
          <a:lstStyle/>
          <a:p>
            <a:fld id="{C00D099B-5693-4030-B2ED-9A909CD63922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4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Default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43"/>
          </p:nvPr>
        </p:nvSpPr>
        <p:spPr/>
        <p:txBody>
          <a:bodyPr/>
          <a:lstStyle/>
          <a:p>
            <a:fld id="{BDD09C19-DC13-4ECB-BB03-C4A6B0A04670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Default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44"/>
          </p:nvPr>
        </p:nvSpPr>
        <p:spPr/>
        <p:txBody>
          <a:bodyPr/>
          <a:lstStyle/>
          <a:p>
            <a:fld id="{E56F4558-2901-4895-90E5-5FC799EDE20E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Default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46"/>
          </p:nvPr>
        </p:nvSpPr>
        <p:spPr/>
        <p:txBody>
          <a:bodyPr/>
          <a:lstStyle/>
          <a:p>
            <a:fld id="{208B2348-3FE3-47A3-9AF3-E77771C99EC9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4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VERTICAL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CD7F06B3-DAAF-45D6-A980-CAC18CB9BE0B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_TITLE_AND_VERTICAL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3CF5D97D-FEDD-49A1-BDC8-8D74949369C8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E3DBE97E-15FA-4A22-B605-11DDF523EDA8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3118696B-D2AA-4DE0-95AF-B9E0407F6BD0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OBJECT_WITH_CAPTIO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3"/>
          </p:nvPr>
        </p:nvSpPr>
        <p:spPr/>
        <p:txBody>
          <a:bodyPr/>
          <a:lstStyle/>
          <a:p>
            <a:fld id="{C8376697-EB6D-4EF1-AA67-4104982FBFA8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6"/>
          </p:nvPr>
        </p:nvSpPr>
        <p:spPr/>
        <p:txBody>
          <a:bodyPr/>
          <a:lstStyle/>
          <a:p>
            <a:fld id="{49837B0B-EF63-4986-A557-33E16F97A72F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18"/>
          </p:nvPr>
        </p:nvSpPr>
        <p:spPr/>
        <p:txBody>
          <a:bodyPr/>
          <a:lstStyle/>
          <a:p>
            <a:fld id="{08C70B2C-0724-4CED-BBD4-F1580A1C4AFA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theme" Target="../theme/theme10.xml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2.png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theme" Target="../theme/theme11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theme" Target="../theme/theme12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theme" Target="../theme/theme13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theme" Target="../theme/theme14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theme" Target="../theme/theme15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theme" Target="../theme/theme16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theme" Target="../theme/theme17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theme" Target="../theme/theme18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theme" Target="../theme/theme19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theme" Target="../theme/theme2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theme" Target="../theme/theme20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theme" Target="../theme/theme21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theme" Target="../theme/theme22.xml"/><Relationship Id="rId3" Type="http://schemas.openxmlformats.org/officeDocument/2006/relationships/image" Target="../media/image3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theme" Target="../theme/theme23.xml"/><Relationship Id="rId3" Type="http://schemas.openxmlformats.org/officeDocument/2006/relationships/image" Target="../media/image3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theme" Target="../theme/theme24.xml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2.png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theme" Target="../theme/theme25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theme" Target="../theme/theme3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theme" Target="../theme/theme4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theme" Target="../theme/theme5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theme" Target="../theme/theme6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theme" Target="../theme/theme7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theme" Target="../theme/theme8.xml"/><Relationship Id="rId3" Type="http://schemas.openxmlformats.org/officeDocument/2006/relationships/image" Target="../media/image3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theme" Target="../theme/theme9.xml"/><Relationship Id="rId3" Type="http://schemas.openxmlformats.org/officeDocument/2006/relationships/image" Target="../media/image3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16;g34a02e3c7ee_1_403"/>
          <p:cNvPicPr/>
          <p:nvPr/>
        </p:nvPicPr>
        <p:blipFill>
          <a:blip r:embed="rId3"/>
          <a:stretch/>
        </p:blipFill>
        <p:spPr>
          <a:xfrm>
            <a:off x="1274040" y="-749160"/>
            <a:ext cx="9643320" cy="6857280"/>
          </a:xfrm>
          <a:prstGeom prst="rect">
            <a:avLst/>
          </a:prstGeom>
          <a:ln w="0">
            <a:noFill/>
          </a:ln>
        </p:spPr>
      </p:pic>
      <p:pic>
        <p:nvPicPr>
          <p:cNvPr id="5" name="Google Shape;17;g34a02e3c7ee_1_403"/>
          <p:cNvPicPr/>
          <p:nvPr/>
        </p:nvPicPr>
        <p:blipFill>
          <a:blip r:embed="rId4"/>
          <a:stretch/>
        </p:blipFill>
        <p:spPr>
          <a:xfrm>
            <a:off x="0" y="0"/>
            <a:ext cx="9643320" cy="685728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en-US" sz="4400" b="0" strike="noStrike" spc="-1">
                <a:solidFill>
                  <a:srgbClr val="FFFFFF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FFFFFF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rgbClr val="FFFFFF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FFFFFF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FFFFFF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FFFFFF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FFFFFF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FFFFFF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oogle Shape;65;g34a02e3c7ee_1_452"/>
          <p:cNvPicPr/>
          <p:nvPr/>
        </p:nvPicPr>
        <p:blipFill>
          <a:blip r:embed="rId3"/>
          <a:stretch/>
        </p:blipFill>
        <p:spPr>
          <a:xfrm>
            <a:off x="11210760" y="750600"/>
            <a:ext cx="980280" cy="2923560"/>
          </a:xfrm>
          <a:prstGeom prst="rect">
            <a:avLst/>
          </a:prstGeom>
          <a:ln w="0">
            <a:noFill/>
          </a:ln>
        </p:spPr>
      </p:pic>
      <p:pic>
        <p:nvPicPr>
          <p:cNvPr id="45" name="Google Shape;67;g34a02e3c7ee_1_452"/>
          <p:cNvPicPr/>
          <p:nvPr/>
        </p:nvPicPr>
        <p:blipFill>
          <a:blip r:embed="rId4"/>
          <a:stretch/>
        </p:blipFill>
        <p:spPr>
          <a:xfrm rot="10800000" flipH="1">
            <a:off x="-473760" y="-266760"/>
            <a:ext cx="3617640" cy="2035800"/>
          </a:xfrm>
          <a:prstGeom prst="rect">
            <a:avLst/>
          </a:prstGeom>
          <a:ln w="0">
            <a:noFill/>
          </a:ln>
        </p:spPr>
      </p:pic>
      <p:pic>
        <p:nvPicPr>
          <p:cNvPr id="46" name="Google Shape;68;g34a02e3c7ee_1_452"/>
          <p:cNvPicPr/>
          <p:nvPr/>
        </p:nvPicPr>
        <p:blipFill>
          <a:blip r:embed="rId5"/>
          <a:stretch/>
        </p:blipFill>
        <p:spPr>
          <a:xfrm>
            <a:off x="0" y="4674240"/>
            <a:ext cx="1252080" cy="2046600"/>
          </a:xfrm>
          <a:prstGeom prst="rect">
            <a:avLst/>
          </a:prstGeom>
          <a:ln w="0">
            <a:noFill/>
          </a:ln>
        </p:spPr>
      </p:pic>
      <p:sp>
        <p:nvSpPr>
          <p:cNvPr id="47" name="Google Shape;69;g34a02e3c7ee_1_452"/>
          <p:cNvSpPr/>
          <p:nvPr/>
        </p:nvSpPr>
        <p:spPr>
          <a:xfrm>
            <a:off x="274320" y="6521040"/>
            <a:ext cx="11917080" cy="196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rtl="1">
              <a:lnSpc>
                <a:spcPct val="100000"/>
              </a:lnSpc>
              <a:tabLst>
                <a:tab pos="0" algn="l"/>
              </a:tabLst>
            </a:pPr>
            <a:r>
              <a:rPr lang="fa-IR" sz="700" b="0" strike="noStrike" spc="-1">
                <a:solidFill>
                  <a:schemeClr val="accent5"/>
                </a:solidFill>
                <a:latin typeface="Arial"/>
                <a:cs typeface="Arial"/>
              </a:rPr>
              <a:t>پلتفرم طرح و ساخت نظرسنجی آنلاین</a:t>
            </a:r>
            <a:endParaRPr lang="en-US" sz="7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8" name="Google Shape;70;g34a02e3c7ee_1_452"/>
          <p:cNvPicPr/>
          <p:nvPr/>
        </p:nvPicPr>
        <p:blipFill>
          <a:blip r:embed="rId6"/>
          <a:stretch/>
        </p:blipFill>
        <p:spPr>
          <a:xfrm>
            <a:off x="11531520" y="121320"/>
            <a:ext cx="483120" cy="239040"/>
          </a:xfrm>
          <a:prstGeom prst="rect">
            <a:avLst/>
          </a:prstGeom>
          <a:ln w="0">
            <a:noFill/>
          </a:ln>
        </p:spPr>
      </p:pic>
      <p:sp>
        <p:nvSpPr>
          <p:cNvPr id="49" name="PlaceHolder 1"/>
          <p:cNvSpPr>
            <a:spLocks noGrp="1"/>
          </p:cNvSpPr>
          <p:nvPr>
            <p:ph type="sldNum" idx="19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rgbClr val="888888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8AA8C8A9-0CCF-473E-99E8-604298F2A5E2}" type="slidenum">
              <a:rPr lang="en-US" sz="1200" b="0" strike="noStrike" spc="-1">
                <a:solidFill>
                  <a:srgbClr val="888888"/>
                </a:solidFill>
                <a:latin typeface="Arial"/>
                <a:ea typeface="Arial"/>
              </a:rPr>
              <a:t>‹#›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ftr" idx="20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&lt;footer&gt;</a:t>
            </a:r>
          </a:p>
        </p:txBody>
      </p:sp>
      <p:sp>
        <p:nvSpPr>
          <p:cNvPr id="51" name="PlaceHolder 2"/>
          <p:cNvSpPr>
            <a:spLocks noGrp="1"/>
          </p:cNvSpPr>
          <p:nvPr>
            <p:ph type="sldNum" idx="21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rgbClr val="888888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8D9F4EA7-5DAC-4F1B-9989-9FCB646333D8}" type="slidenum">
              <a:rPr lang="en-US" sz="1200" b="0" strike="noStrike" spc="-1">
                <a:solidFill>
                  <a:srgbClr val="888888"/>
                </a:solidFill>
                <a:latin typeface="Arial"/>
                <a:ea typeface="Arial"/>
              </a:rPr>
              <a:t>‹#›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dt" idx="22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&lt;date/time&gt;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107;p28"/>
          <p:cNvPicPr/>
          <p:nvPr/>
        </p:nvPicPr>
        <p:blipFill>
          <a:blip r:embed="rId3">
            <a:alphaModFix amt="70000"/>
          </a:blip>
          <a:srcRect r="12114" b="7871"/>
          <a:stretch/>
        </p:blipFill>
        <p:spPr>
          <a:xfrm flipH="1">
            <a:off x="720" y="4185360"/>
            <a:ext cx="4008960" cy="2671920"/>
          </a:xfrm>
          <a:prstGeom prst="rect">
            <a:avLst/>
          </a:prstGeom>
          <a:ln w="0">
            <a:noFill/>
          </a:ln>
        </p:spPr>
      </p:pic>
      <p:pic>
        <p:nvPicPr>
          <p:cNvPr id="54" name="Google Shape;108;p28"/>
          <p:cNvPicPr/>
          <p:nvPr/>
        </p:nvPicPr>
        <p:blipFill>
          <a:blip r:embed="rId4">
            <a:alphaModFix amt="35000"/>
          </a:blip>
          <a:srcRect l="18893" b="33385"/>
          <a:stretch/>
        </p:blipFill>
        <p:spPr>
          <a:xfrm>
            <a:off x="0" y="5163840"/>
            <a:ext cx="4081680" cy="1693440"/>
          </a:xfrm>
          <a:prstGeom prst="rect">
            <a:avLst/>
          </a:prstGeom>
          <a:ln w="0">
            <a:noFill/>
          </a:ln>
        </p:spPr>
      </p:pic>
      <p:pic>
        <p:nvPicPr>
          <p:cNvPr id="55" name="Google Shape;110;p28"/>
          <p:cNvPicPr/>
          <p:nvPr/>
        </p:nvPicPr>
        <p:blipFill>
          <a:blip r:embed="rId5"/>
          <a:stretch/>
        </p:blipFill>
        <p:spPr>
          <a:xfrm>
            <a:off x="8610480" y="-750960"/>
            <a:ext cx="4488480" cy="3097080"/>
          </a:xfrm>
          <a:prstGeom prst="rect">
            <a:avLst/>
          </a:prstGeom>
          <a:ln w="0">
            <a:noFill/>
          </a:ln>
        </p:spPr>
      </p:pic>
      <p:sp>
        <p:nvSpPr>
          <p:cNvPr id="56" name="Google Shape;111;p28"/>
          <p:cNvSpPr/>
          <p:nvPr/>
        </p:nvSpPr>
        <p:spPr>
          <a:xfrm>
            <a:off x="533520" y="6468480"/>
            <a:ext cx="1971720" cy="242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rtl="1">
              <a:lnSpc>
                <a:spcPct val="100000"/>
              </a:lnSpc>
              <a:tabLst>
                <a:tab pos="0" algn="l"/>
              </a:tabLst>
            </a:pPr>
            <a:r>
              <a:rPr lang="fa-IR" sz="1000" b="0" strike="noStrike" spc="-1">
                <a:solidFill>
                  <a:srgbClr val="7F7F7F"/>
                </a:solidFill>
                <a:latin typeface="Arial"/>
                <a:cs typeface="Arial"/>
              </a:rPr>
              <a:t>پلترم نظرسنجی آنلاین سنجاپ</a:t>
            </a:r>
            <a:endParaRPr lang="en-US" sz="1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1"/>
          <p:cNvSpPr>
            <a:spLocks noGrp="1"/>
          </p:cNvSpPr>
          <p:nvPr>
            <p:ph type="sldNum" idx="23"/>
          </p:nvPr>
        </p:nvSpPr>
        <p:spPr>
          <a:xfrm>
            <a:off x="226800" y="6412320"/>
            <a:ext cx="48312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rtl="1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rgbClr val="7F7F7F"/>
                </a:solidFill>
                <a:latin typeface="Arial"/>
                <a:ea typeface="Arial"/>
              </a:defRPr>
            </a:lvl1pPr>
          </a:lstStyle>
          <a:p>
            <a:pPr indent="0" rtl="1">
              <a:lnSpc>
                <a:spcPct val="100000"/>
              </a:lnSpc>
              <a:buNone/>
              <a:tabLst>
                <a:tab pos="0" algn="l"/>
              </a:tabLst>
            </a:pPr>
            <a:fld id="{D771E95B-2AEE-4C8B-9C5E-752AD04FB373}" type="slidenum">
              <a:rPr lang="en-US" sz="1200" b="0" strike="noStrike" spc="-1">
                <a:solidFill>
                  <a:srgbClr val="7F7F7F"/>
                </a:solidFill>
                <a:latin typeface="Arial"/>
                <a:ea typeface="Arial"/>
              </a:rPr>
              <a:t>‹#›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en-US" sz="44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ftr" idx="24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&lt;footer&gt;</a:t>
            </a:r>
          </a:p>
        </p:txBody>
      </p:sp>
      <p:sp>
        <p:nvSpPr>
          <p:cNvPr id="61" name="PlaceHolder 2"/>
          <p:cNvSpPr>
            <a:spLocks noGrp="1"/>
          </p:cNvSpPr>
          <p:nvPr>
            <p:ph type="sldNum" idx="25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rgbClr val="888888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8EEED9DF-162C-4E7B-B652-82EC883C8F79}" type="slidenum">
              <a:rPr lang="en-US" sz="1200" b="0" strike="noStrike" spc="-1">
                <a:solidFill>
                  <a:srgbClr val="888888"/>
                </a:solidFill>
                <a:latin typeface="Arial"/>
                <a:ea typeface="Arial"/>
              </a:rPr>
              <a:t>‹#›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 type="dt" idx="26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&lt;date/time&gt;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ftr" idx="27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&lt;footer&gt;</a:t>
            </a:r>
          </a:p>
        </p:txBody>
      </p:sp>
      <p:sp>
        <p:nvSpPr>
          <p:cNvPr id="64" name="PlaceHolder 2"/>
          <p:cNvSpPr>
            <a:spLocks noGrp="1"/>
          </p:cNvSpPr>
          <p:nvPr>
            <p:ph type="sldNum" idx="28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rgbClr val="888888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BBDFEBB3-A65F-4A6C-B0AF-B1F5467FD37C}" type="slidenum">
              <a:rPr lang="en-US" sz="1200" b="0" strike="noStrike" spc="-1">
                <a:solidFill>
                  <a:srgbClr val="888888"/>
                </a:solidFill>
                <a:latin typeface="Arial"/>
                <a:ea typeface="Arial"/>
              </a:rPr>
              <a:t>‹#›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dt" idx="29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&lt;date/time&gt;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ftr" idx="30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&lt;footer&gt;</a:t>
            </a:r>
          </a:p>
        </p:txBody>
      </p:sp>
      <p:sp>
        <p:nvSpPr>
          <p:cNvPr id="67" name="PlaceHolder 2"/>
          <p:cNvSpPr>
            <a:spLocks noGrp="1"/>
          </p:cNvSpPr>
          <p:nvPr>
            <p:ph type="sldNum" idx="31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rgbClr val="888888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93FDAFA2-0329-422E-A376-E91DABAEFFF7}" type="slidenum">
              <a:rPr lang="en-US" sz="1200" b="0" strike="noStrike" spc="-1">
                <a:solidFill>
                  <a:srgbClr val="888888"/>
                </a:solidFill>
                <a:latin typeface="Arial"/>
                <a:ea typeface="Arial"/>
              </a:rPr>
              <a:t>‹#›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dt" idx="32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&lt;date/time&gt;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113;p29"/>
          <p:cNvSpPr/>
          <p:nvPr/>
        </p:nvSpPr>
        <p:spPr>
          <a:xfrm>
            <a:off x="-72720" y="0"/>
            <a:ext cx="3587760" cy="6857280"/>
          </a:xfrm>
          <a:prstGeom prst="rect">
            <a:avLst/>
          </a:prstGeom>
          <a:solidFill>
            <a:schemeClr val="dk2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endParaRPr lang="en-US" sz="1800" b="0" strike="noStrike" spc="-1">
              <a:solidFill>
                <a:schemeClr val="lt1"/>
              </a:solidFill>
              <a:latin typeface="Roboto Light"/>
              <a:ea typeface="Roboto Light"/>
            </a:endParaRPr>
          </a:p>
        </p:txBody>
      </p:sp>
      <p:pic>
        <p:nvPicPr>
          <p:cNvPr id="70" name="Google Shape;114;p29"/>
          <p:cNvPicPr/>
          <p:nvPr/>
        </p:nvPicPr>
        <p:blipFill>
          <a:blip r:embed="rId3">
            <a:alphaModFix amt="70000"/>
          </a:blip>
          <a:srcRect r="12114" b="7871"/>
          <a:stretch/>
        </p:blipFill>
        <p:spPr>
          <a:xfrm flipH="1">
            <a:off x="720" y="4185360"/>
            <a:ext cx="4008960" cy="2671920"/>
          </a:xfrm>
          <a:prstGeom prst="rect">
            <a:avLst/>
          </a:prstGeom>
          <a:ln w="0">
            <a:noFill/>
          </a:ln>
        </p:spPr>
      </p:pic>
      <p:pic>
        <p:nvPicPr>
          <p:cNvPr id="71" name="Google Shape;115;p29"/>
          <p:cNvPicPr/>
          <p:nvPr/>
        </p:nvPicPr>
        <p:blipFill>
          <a:blip r:embed="rId4">
            <a:alphaModFix amt="35000"/>
          </a:blip>
          <a:srcRect l="18893" b="33385"/>
          <a:stretch/>
        </p:blipFill>
        <p:spPr>
          <a:xfrm>
            <a:off x="0" y="5163840"/>
            <a:ext cx="4081680" cy="1693440"/>
          </a:xfrm>
          <a:prstGeom prst="rect">
            <a:avLst/>
          </a:prstGeom>
          <a:ln w="0">
            <a:noFill/>
          </a:ln>
        </p:spPr>
      </p:pic>
      <p:pic>
        <p:nvPicPr>
          <p:cNvPr id="72" name="Google Shape;117;p29"/>
          <p:cNvPicPr/>
          <p:nvPr/>
        </p:nvPicPr>
        <p:blipFill>
          <a:blip r:embed="rId5"/>
          <a:stretch/>
        </p:blipFill>
        <p:spPr>
          <a:xfrm>
            <a:off x="8610480" y="-750960"/>
            <a:ext cx="4488480" cy="3097080"/>
          </a:xfrm>
          <a:prstGeom prst="rect">
            <a:avLst/>
          </a:prstGeom>
          <a:ln w="0">
            <a:noFill/>
          </a:ln>
        </p:spPr>
      </p:pic>
      <p:sp>
        <p:nvSpPr>
          <p:cNvPr id="73" name="Google Shape;118;p29"/>
          <p:cNvSpPr/>
          <p:nvPr/>
        </p:nvSpPr>
        <p:spPr>
          <a:xfrm>
            <a:off x="533520" y="6468480"/>
            <a:ext cx="1971720" cy="242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rtl="1">
              <a:lnSpc>
                <a:spcPct val="100000"/>
              </a:lnSpc>
              <a:tabLst>
                <a:tab pos="0" algn="l"/>
              </a:tabLst>
            </a:pPr>
            <a:r>
              <a:rPr lang="fa-IR" sz="1000" b="0" strike="noStrike" spc="-1">
                <a:solidFill>
                  <a:srgbClr val="D8D8D8"/>
                </a:solidFill>
                <a:latin typeface="Arial"/>
                <a:cs typeface="Arial"/>
              </a:rPr>
              <a:t>پلترم نظرسنجی آنلاین سنجاپ</a:t>
            </a:r>
            <a:endParaRPr lang="en-US" sz="10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4" name="Google Shape;119;p29" descr="A screen shot of a computer&#10;&#10;Description automatically generated"/>
          <p:cNvPicPr/>
          <p:nvPr/>
        </p:nvPicPr>
        <p:blipFill>
          <a:blip r:embed="rId6"/>
          <a:srcRect l="8333" r="12520" b="6317"/>
          <a:stretch/>
        </p:blipFill>
        <p:spPr>
          <a:xfrm>
            <a:off x="-646920" y="1477440"/>
            <a:ext cx="8098200" cy="5392080"/>
          </a:xfrm>
          <a:prstGeom prst="rect">
            <a:avLst/>
          </a:prstGeom>
          <a:ln w="0">
            <a:noFill/>
          </a:ln>
        </p:spPr>
      </p:pic>
      <p:sp>
        <p:nvSpPr>
          <p:cNvPr id="75" name="PlaceHolder 1"/>
          <p:cNvSpPr>
            <a:spLocks noGrp="1"/>
          </p:cNvSpPr>
          <p:nvPr>
            <p:ph type="sldNum" idx="33"/>
          </p:nvPr>
        </p:nvSpPr>
        <p:spPr>
          <a:xfrm>
            <a:off x="226800" y="6412320"/>
            <a:ext cx="48312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rtl="1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rgbClr val="D8D8D8"/>
                </a:solidFill>
                <a:latin typeface="Arial"/>
                <a:ea typeface="Arial"/>
              </a:defRPr>
            </a:lvl1pPr>
          </a:lstStyle>
          <a:p>
            <a:pPr indent="0" rtl="1">
              <a:lnSpc>
                <a:spcPct val="100000"/>
              </a:lnSpc>
              <a:buNone/>
              <a:tabLst>
                <a:tab pos="0" algn="l"/>
              </a:tabLst>
            </a:pPr>
            <a:fld id="{395CF2B4-C9EB-4E0F-ABBE-5B20DD036A83}" type="slidenum">
              <a:rPr lang="en-US" sz="1200" b="0" strike="noStrike" spc="-1">
                <a:solidFill>
                  <a:srgbClr val="D8D8D8"/>
                </a:solidFill>
                <a:latin typeface="Arial"/>
                <a:ea typeface="Arial"/>
              </a:rPr>
              <a:t>‹#›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en-US" sz="44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123;p27"/>
          <p:cNvPicPr/>
          <p:nvPr/>
        </p:nvPicPr>
        <p:blipFill>
          <a:blip r:embed="rId3"/>
          <a:stretch/>
        </p:blipFill>
        <p:spPr>
          <a:xfrm>
            <a:off x="1274040" y="-749160"/>
            <a:ext cx="9643320" cy="6857280"/>
          </a:xfrm>
          <a:prstGeom prst="rect">
            <a:avLst/>
          </a:prstGeom>
          <a:ln w="0">
            <a:noFill/>
          </a:ln>
        </p:spPr>
      </p:pic>
      <p:pic>
        <p:nvPicPr>
          <p:cNvPr id="79" name="Google Shape;124;p27"/>
          <p:cNvPicPr/>
          <p:nvPr/>
        </p:nvPicPr>
        <p:blipFill>
          <a:blip r:embed="rId4"/>
          <a:stretch/>
        </p:blipFill>
        <p:spPr>
          <a:xfrm>
            <a:off x="0" y="0"/>
            <a:ext cx="9643320" cy="6857280"/>
          </a:xfrm>
          <a:prstGeom prst="rect">
            <a:avLst/>
          </a:prstGeom>
          <a:ln w="0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ftr" idx="1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&lt;footer&gt;</a:t>
            </a:r>
          </a:p>
        </p:txBody>
      </p:sp>
      <p:sp>
        <p:nvSpPr>
          <p:cNvPr id="5" name="PlaceHolder 2"/>
          <p:cNvSpPr>
            <a:spLocks noGrp="1"/>
          </p:cNvSpPr>
          <p:nvPr>
            <p:ph type="sldNum" idx="2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rgbClr val="888888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8E7080C1-5794-470B-8B81-2ABCE1F0F3DF}" type="slidenum">
              <a:rPr lang="en-US" sz="1200" b="0" strike="noStrike" spc="-1">
                <a:solidFill>
                  <a:srgbClr val="888888"/>
                </a:solidFill>
                <a:latin typeface="Arial"/>
                <a:ea typeface="Arial"/>
              </a:rPr>
              <a:t>‹#›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" name="PlaceHolder 3"/>
          <p:cNvSpPr>
            <a:spLocks noGrp="1"/>
          </p:cNvSpPr>
          <p:nvPr>
            <p:ph type="dt" idx="3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&lt;date/time&gt;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7331400" y="365040"/>
            <a:ext cx="4240440" cy="2751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81" name="PlaceHolder 2"/>
          <p:cNvSpPr>
            <a:spLocks noGrp="1"/>
          </p:cNvSpPr>
          <p:nvPr>
            <p:ph type="ftr" idx="34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&lt;footer&gt;</a:t>
            </a:r>
          </a:p>
        </p:txBody>
      </p:sp>
      <p:sp>
        <p:nvSpPr>
          <p:cNvPr id="82" name="PlaceHolder 3"/>
          <p:cNvSpPr>
            <a:spLocks noGrp="1"/>
          </p:cNvSpPr>
          <p:nvPr>
            <p:ph type="sldNum" idx="35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rgbClr val="888888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4DFB028E-F011-46F8-9239-DEC2FC8E05B1}" type="slidenum">
              <a:rPr lang="en-US" sz="1200" b="0" strike="noStrike" spc="-1">
                <a:solidFill>
                  <a:srgbClr val="888888"/>
                </a:solidFill>
                <a:latin typeface="Arial"/>
                <a:ea typeface="Arial"/>
              </a:rPr>
              <a:t>‹#›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3" name="PlaceHolder 4"/>
          <p:cNvSpPr>
            <a:spLocks noGrp="1"/>
          </p:cNvSpPr>
          <p:nvPr>
            <p:ph type="dt" idx="36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&lt;date/time&gt;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ftr" idx="37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&lt;footer&gt;</a:t>
            </a:r>
          </a:p>
        </p:txBody>
      </p:sp>
      <p:sp>
        <p:nvSpPr>
          <p:cNvPr id="86" name="PlaceHolder 2"/>
          <p:cNvSpPr>
            <a:spLocks noGrp="1"/>
          </p:cNvSpPr>
          <p:nvPr>
            <p:ph type="sldNum" idx="38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rgbClr val="888888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EA5F0E35-6491-4981-9FBF-73D3D5683C89}" type="slidenum">
              <a:rPr lang="en-US" sz="1200" b="0" strike="noStrike" spc="-1">
                <a:solidFill>
                  <a:srgbClr val="888888"/>
                </a:solidFill>
                <a:latin typeface="Arial"/>
                <a:ea typeface="Arial"/>
              </a:rPr>
              <a:t>‹#›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7" name="PlaceHolder 3"/>
          <p:cNvSpPr>
            <a:spLocks noGrp="1"/>
          </p:cNvSpPr>
          <p:nvPr>
            <p:ph type="dt" idx="39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&lt;date/time&gt;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141;p32"/>
          <p:cNvPicPr/>
          <p:nvPr/>
        </p:nvPicPr>
        <p:blipFill>
          <a:blip r:embed="rId3"/>
          <a:stretch/>
        </p:blipFill>
        <p:spPr>
          <a:xfrm>
            <a:off x="0" y="298800"/>
            <a:ext cx="12191400" cy="6558480"/>
          </a:xfrm>
          <a:prstGeom prst="rect">
            <a:avLst/>
          </a:prstGeom>
          <a:ln w="0">
            <a:noFill/>
          </a:ln>
        </p:spPr>
      </p:pic>
      <p:pic>
        <p:nvPicPr>
          <p:cNvPr id="89" name="Google Shape;142;p32"/>
          <p:cNvPicPr/>
          <p:nvPr/>
        </p:nvPicPr>
        <p:blipFill>
          <a:blip r:embed="rId4"/>
          <a:srcRect l="31241"/>
          <a:stretch/>
        </p:blipFill>
        <p:spPr>
          <a:xfrm>
            <a:off x="0" y="697680"/>
            <a:ext cx="8381160" cy="6159600"/>
          </a:xfrm>
          <a:prstGeom prst="rect">
            <a:avLst/>
          </a:prstGeom>
          <a:ln w="0">
            <a:noFill/>
          </a:ln>
        </p:spPr>
      </p:pic>
      <p:pic>
        <p:nvPicPr>
          <p:cNvPr id="90" name="Google Shape;143;p32"/>
          <p:cNvPicPr/>
          <p:nvPr/>
        </p:nvPicPr>
        <p:blipFill>
          <a:blip r:embed="rId5"/>
          <a:srcRect t="57447"/>
          <a:stretch/>
        </p:blipFill>
        <p:spPr>
          <a:xfrm>
            <a:off x="5464800" y="3939840"/>
            <a:ext cx="9643320" cy="2917440"/>
          </a:xfrm>
          <a:prstGeom prst="rect">
            <a:avLst/>
          </a:prstGeom>
          <a:ln w="0">
            <a:noFill/>
          </a:ln>
        </p:spPr>
      </p:pic>
      <p:pic>
        <p:nvPicPr>
          <p:cNvPr id="91" name="Google Shape;144;p32"/>
          <p:cNvPicPr/>
          <p:nvPr/>
        </p:nvPicPr>
        <p:blipFill>
          <a:blip r:embed="rId5"/>
          <a:srcRect t="4361" b="44026"/>
          <a:stretch/>
        </p:blipFill>
        <p:spPr>
          <a:xfrm>
            <a:off x="-3302640" y="-1420560"/>
            <a:ext cx="9643320" cy="3539160"/>
          </a:xfrm>
          <a:prstGeom prst="rect">
            <a:avLst/>
          </a:prstGeom>
          <a:ln w="0">
            <a:noFill/>
          </a:ln>
        </p:spPr>
      </p:pic>
      <p:sp>
        <p:nvSpPr>
          <p:cNvPr id="92" name="Google Shape;145;p32"/>
          <p:cNvSpPr/>
          <p:nvPr/>
        </p:nvSpPr>
        <p:spPr>
          <a:xfrm>
            <a:off x="274320" y="6521040"/>
            <a:ext cx="11917080" cy="196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rtl="1">
              <a:lnSpc>
                <a:spcPct val="100000"/>
              </a:lnSpc>
              <a:tabLst>
                <a:tab pos="0" algn="l"/>
              </a:tabLst>
            </a:pPr>
            <a:r>
              <a:rPr lang="fa-IR" sz="700" b="0" strike="noStrike" spc="-1">
                <a:solidFill>
                  <a:schemeClr val="lt1"/>
                </a:solidFill>
                <a:latin typeface="Arial"/>
                <a:cs typeface="Arial"/>
              </a:rPr>
              <a:t>پلتفرم طرح و ساخت نظرسنجی آنلاین</a:t>
            </a:r>
            <a:endParaRPr lang="en-US" sz="700" b="0" strike="noStrike" spc="-1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93" name="Google Shape;146;p32"/>
          <p:cNvPicPr/>
          <p:nvPr/>
        </p:nvPicPr>
        <p:blipFill>
          <a:blip r:embed="rId6"/>
          <a:stretch/>
        </p:blipFill>
        <p:spPr>
          <a:xfrm>
            <a:off x="11531520" y="121320"/>
            <a:ext cx="483120" cy="239040"/>
          </a:xfrm>
          <a:prstGeom prst="rect">
            <a:avLst/>
          </a:prstGeom>
          <a:ln w="0">
            <a:noFill/>
          </a:ln>
        </p:spPr>
      </p:pic>
      <p:sp>
        <p:nvSpPr>
          <p:cNvPr id="94" name="PlaceHolder 1"/>
          <p:cNvSpPr>
            <a:spLocks noGrp="1"/>
          </p:cNvSpPr>
          <p:nvPr>
            <p:ph type="ftr" idx="40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en-US" sz="1400" b="0" strike="noStrike" spc="-1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strike="noStrike" spc="-1">
                <a:solidFill>
                  <a:srgbClr val="FFFFFF"/>
                </a:solidFill>
                <a:latin typeface="Times New Roman"/>
              </a:rPr>
              <a:t>&lt;footer&gt;</a:t>
            </a:r>
          </a:p>
        </p:txBody>
      </p:sp>
      <p:sp>
        <p:nvSpPr>
          <p:cNvPr id="95" name="PlaceHolder 2"/>
          <p:cNvSpPr>
            <a:spLocks noGrp="1"/>
          </p:cNvSpPr>
          <p:nvPr>
            <p:ph type="sldNum" idx="41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rgbClr val="888888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F02D87F8-D7EF-4241-9D77-147FF9BBE34F}" type="slidenum">
              <a:rPr lang="en-US" sz="1200" b="0" strike="noStrike" spc="-1">
                <a:solidFill>
                  <a:srgbClr val="888888"/>
                </a:solidFill>
                <a:latin typeface="Arial"/>
                <a:ea typeface="Arial"/>
              </a:rPr>
              <a:t>‹#›</a:t>
            </a:fld>
            <a:endParaRPr lang="en-US" sz="1200" b="0" strike="noStrike" spc="-1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96" name="PlaceHolder 3"/>
          <p:cNvSpPr>
            <a:spLocks noGrp="1"/>
          </p:cNvSpPr>
          <p:nvPr>
            <p:ph type="dt" idx="42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FFFFFF"/>
                </a:solidFill>
                <a:latin typeface="Times New Roman"/>
              </a:rPr>
              <a:t>&lt;date/time&gt;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149;p33"/>
          <p:cNvPicPr/>
          <p:nvPr/>
        </p:nvPicPr>
        <p:blipFill>
          <a:blip r:embed="rId3">
            <a:alphaModFix amt="35000"/>
          </a:blip>
          <a:srcRect r="18648" b="77632"/>
          <a:stretch/>
        </p:blipFill>
        <p:spPr>
          <a:xfrm rot="10800000">
            <a:off x="720" y="-5400"/>
            <a:ext cx="7221960" cy="1067040"/>
          </a:xfrm>
          <a:prstGeom prst="rect">
            <a:avLst/>
          </a:prstGeom>
          <a:ln w="0">
            <a:noFill/>
          </a:ln>
        </p:spPr>
      </p:pic>
      <p:pic>
        <p:nvPicPr>
          <p:cNvPr id="98" name="Google Shape;150;p33"/>
          <p:cNvPicPr/>
          <p:nvPr/>
        </p:nvPicPr>
        <p:blipFill>
          <a:blip r:embed="rId4"/>
          <a:stretch/>
        </p:blipFill>
        <p:spPr>
          <a:xfrm>
            <a:off x="0" y="3016080"/>
            <a:ext cx="7591680" cy="3835440"/>
          </a:xfrm>
          <a:prstGeom prst="rect">
            <a:avLst/>
          </a:prstGeom>
          <a:ln w="0">
            <a:noFill/>
          </a:ln>
        </p:spPr>
      </p:pic>
      <p:pic>
        <p:nvPicPr>
          <p:cNvPr id="99" name="Google Shape;151;p33"/>
          <p:cNvPicPr/>
          <p:nvPr/>
        </p:nvPicPr>
        <p:blipFill>
          <a:blip r:embed="rId5"/>
          <a:srcRect b="43199"/>
          <a:stretch/>
        </p:blipFill>
        <p:spPr>
          <a:xfrm flipH="1">
            <a:off x="-570960" y="-1543320"/>
            <a:ext cx="6469200" cy="2610360"/>
          </a:xfrm>
          <a:prstGeom prst="rect">
            <a:avLst/>
          </a:prstGeom>
          <a:ln w="0">
            <a:noFill/>
          </a:ln>
        </p:spPr>
      </p:pic>
      <p:pic>
        <p:nvPicPr>
          <p:cNvPr id="100" name="Google Shape;152;p33"/>
          <p:cNvPicPr/>
          <p:nvPr/>
        </p:nvPicPr>
        <p:blipFill>
          <a:blip r:embed="rId5"/>
          <a:srcRect t="60242" b="-12435"/>
          <a:stretch/>
        </p:blipFill>
        <p:spPr>
          <a:xfrm>
            <a:off x="0" y="5029920"/>
            <a:ext cx="6469200" cy="2398320"/>
          </a:xfrm>
          <a:prstGeom prst="rect">
            <a:avLst/>
          </a:prstGeom>
          <a:ln w="0">
            <a:noFill/>
          </a:ln>
        </p:spPr>
      </p:pic>
      <p:sp>
        <p:nvSpPr>
          <p:cNvPr id="101" name="Google Shape;153;p33"/>
          <p:cNvSpPr/>
          <p:nvPr/>
        </p:nvSpPr>
        <p:spPr>
          <a:xfrm>
            <a:off x="274320" y="6521040"/>
            <a:ext cx="11917080" cy="196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rtl="1">
              <a:lnSpc>
                <a:spcPct val="100000"/>
              </a:lnSpc>
              <a:tabLst>
                <a:tab pos="0" algn="l"/>
              </a:tabLst>
            </a:pPr>
            <a:r>
              <a:rPr lang="fa-IR" sz="700" b="0" strike="noStrike" spc="-1">
                <a:solidFill>
                  <a:schemeClr val="accent5"/>
                </a:solidFill>
                <a:latin typeface="Arial"/>
                <a:cs typeface="Arial"/>
              </a:rPr>
              <a:t>پلتفرم طرح و ساخت نظرسنجی آنلاین</a:t>
            </a:r>
            <a:endParaRPr lang="en-US" sz="7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02" name="Google Shape;154;p33"/>
          <p:cNvPicPr/>
          <p:nvPr/>
        </p:nvPicPr>
        <p:blipFill>
          <a:blip r:embed="rId6"/>
          <a:stretch/>
        </p:blipFill>
        <p:spPr>
          <a:xfrm>
            <a:off x="11531520" y="121320"/>
            <a:ext cx="483120" cy="239040"/>
          </a:xfrm>
          <a:prstGeom prst="rect">
            <a:avLst/>
          </a:prstGeom>
          <a:ln w="0">
            <a:noFill/>
          </a:ln>
        </p:spPr>
      </p:pic>
      <p:sp>
        <p:nvSpPr>
          <p:cNvPr id="103" name="PlaceHolder 1"/>
          <p:cNvSpPr>
            <a:spLocks noGrp="1"/>
          </p:cNvSpPr>
          <p:nvPr>
            <p:ph type="sldNum" idx="43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rgbClr val="888888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F36D6613-E674-40F5-9B8C-FEBD0734F053}" type="slidenum">
              <a:rPr lang="en-US" sz="1200" b="0" strike="noStrike" spc="-1">
                <a:solidFill>
                  <a:srgbClr val="888888"/>
                </a:solidFill>
                <a:latin typeface="Arial"/>
                <a:ea typeface="Arial"/>
              </a:rPr>
              <a:t>‹#›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56;p34"/>
          <p:cNvPicPr/>
          <p:nvPr/>
        </p:nvPicPr>
        <p:blipFill>
          <a:blip r:embed="rId3"/>
          <a:stretch/>
        </p:blipFill>
        <p:spPr>
          <a:xfrm>
            <a:off x="11210760" y="750600"/>
            <a:ext cx="980280" cy="2923560"/>
          </a:xfrm>
          <a:prstGeom prst="rect">
            <a:avLst/>
          </a:prstGeom>
          <a:ln w="0">
            <a:noFill/>
          </a:ln>
        </p:spPr>
      </p:pic>
      <p:pic>
        <p:nvPicPr>
          <p:cNvPr id="105" name="Google Shape;158;p34"/>
          <p:cNvPicPr/>
          <p:nvPr/>
        </p:nvPicPr>
        <p:blipFill>
          <a:blip r:embed="rId4"/>
          <a:stretch/>
        </p:blipFill>
        <p:spPr>
          <a:xfrm rot="10800000" flipH="1">
            <a:off x="-473760" y="-266760"/>
            <a:ext cx="3617640" cy="2035800"/>
          </a:xfrm>
          <a:prstGeom prst="rect">
            <a:avLst/>
          </a:prstGeom>
          <a:ln w="0">
            <a:noFill/>
          </a:ln>
        </p:spPr>
      </p:pic>
      <p:pic>
        <p:nvPicPr>
          <p:cNvPr id="106" name="Google Shape;159;p34"/>
          <p:cNvPicPr/>
          <p:nvPr/>
        </p:nvPicPr>
        <p:blipFill>
          <a:blip r:embed="rId5"/>
          <a:stretch/>
        </p:blipFill>
        <p:spPr>
          <a:xfrm>
            <a:off x="0" y="4674240"/>
            <a:ext cx="1252080" cy="2046600"/>
          </a:xfrm>
          <a:prstGeom prst="rect">
            <a:avLst/>
          </a:prstGeom>
          <a:ln w="0">
            <a:noFill/>
          </a:ln>
        </p:spPr>
      </p:pic>
      <p:sp>
        <p:nvSpPr>
          <p:cNvPr id="107" name="Google Shape;160;p34"/>
          <p:cNvSpPr/>
          <p:nvPr/>
        </p:nvSpPr>
        <p:spPr>
          <a:xfrm>
            <a:off x="274320" y="6521040"/>
            <a:ext cx="11917080" cy="196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rtl="1">
              <a:lnSpc>
                <a:spcPct val="100000"/>
              </a:lnSpc>
              <a:tabLst>
                <a:tab pos="0" algn="l"/>
              </a:tabLst>
            </a:pPr>
            <a:r>
              <a:rPr lang="fa-IR" sz="700" b="0" strike="noStrike" spc="-1">
                <a:solidFill>
                  <a:schemeClr val="accent5"/>
                </a:solidFill>
                <a:latin typeface="Arial"/>
                <a:cs typeface="Arial"/>
              </a:rPr>
              <a:t>پلتفرم طرح و ساخت نظرسنجی آنلاین</a:t>
            </a:r>
            <a:endParaRPr lang="en-US" sz="7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08" name="Google Shape;161;p34"/>
          <p:cNvPicPr/>
          <p:nvPr/>
        </p:nvPicPr>
        <p:blipFill>
          <a:blip r:embed="rId6"/>
          <a:stretch/>
        </p:blipFill>
        <p:spPr>
          <a:xfrm>
            <a:off x="11531520" y="121320"/>
            <a:ext cx="483120" cy="239040"/>
          </a:xfrm>
          <a:prstGeom prst="rect">
            <a:avLst/>
          </a:prstGeom>
          <a:ln w="0">
            <a:noFill/>
          </a:ln>
        </p:spPr>
      </p:pic>
      <p:sp>
        <p:nvSpPr>
          <p:cNvPr id="109" name="PlaceHolder 1"/>
          <p:cNvSpPr>
            <a:spLocks noGrp="1"/>
          </p:cNvSpPr>
          <p:nvPr>
            <p:ph type="sldNum" idx="44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rgbClr val="888888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7DBB0D63-36B9-44BD-A3BA-8092C86538E9}" type="slidenum">
              <a:rPr lang="en-US" sz="1200" b="0" strike="noStrike" spc="-1">
                <a:solidFill>
                  <a:srgbClr val="888888"/>
                </a:solidFill>
                <a:latin typeface="Arial"/>
                <a:ea typeface="Arial"/>
              </a:rPr>
              <a:t>‹#›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ftr" idx="45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&lt;footer&gt;</a:t>
            </a:r>
          </a:p>
        </p:txBody>
      </p:sp>
      <p:sp>
        <p:nvSpPr>
          <p:cNvPr id="111" name="PlaceHolder 2"/>
          <p:cNvSpPr>
            <a:spLocks noGrp="1"/>
          </p:cNvSpPr>
          <p:nvPr>
            <p:ph type="sldNum" idx="46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rgbClr val="888888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02267059-4550-4851-9937-99689D420D19}" type="slidenum">
              <a:rPr lang="en-US" sz="1200" b="0" strike="noStrike" spc="-1">
                <a:solidFill>
                  <a:srgbClr val="888888"/>
                </a:solidFill>
                <a:latin typeface="Arial"/>
                <a:ea typeface="Arial"/>
              </a:rPr>
              <a:t>‹#›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 type="dt" idx="47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&lt;date/time&gt;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ftr" idx="4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&lt;footer&gt;</a:t>
            </a:r>
          </a:p>
        </p:txBody>
      </p:sp>
      <p:sp>
        <p:nvSpPr>
          <p:cNvPr id="8" name="PlaceHolder 2"/>
          <p:cNvSpPr>
            <a:spLocks noGrp="1"/>
          </p:cNvSpPr>
          <p:nvPr>
            <p:ph type="sldNum" idx="5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rgbClr val="888888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403EF908-3325-48F3-B13C-C427BAF3FE8D}" type="slidenum">
              <a:rPr lang="en-US" sz="1200" b="0" strike="noStrike" spc="-1">
                <a:solidFill>
                  <a:srgbClr val="888888"/>
                </a:solidFill>
                <a:latin typeface="Arial"/>
                <a:ea typeface="Arial"/>
              </a:rPr>
              <a:t>‹#›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dt" idx="6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&lt;date/time&gt;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ftr" idx="7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&lt;footer&gt;</a:t>
            </a:r>
          </a:p>
        </p:txBody>
      </p:sp>
      <p:sp>
        <p:nvSpPr>
          <p:cNvPr id="11" name="PlaceHolder 2"/>
          <p:cNvSpPr>
            <a:spLocks noGrp="1"/>
          </p:cNvSpPr>
          <p:nvPr>
            <p:ph type="sldNum" idx="8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rgbClr val="888888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AD459545-D074-4A86-8E01-611E37E14BED}" type="slidenum">
              <a:rPr lang="en-US" sz="1200" b="0" strike="noStrike" spc="-1">
                <a:solidFill>
                  <a:srgbClr val="888888"/>
                </a:solidFill>
                <a:latin typeface="Arial"/>
                <a:ea typeface="Arial"/>
              </a:rPr>
              <a:t>‹#›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 type="dt" idx="9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&lt;date/time&gt;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9;g34a02e3c7ee_1_406"/>
          <p:cNvPicPr/>
          <p:nvPr/>
        </p:nvPicPr>
        <p:blipFill>
          <a:blip r:embed="rId3">
            <a:alphaModFix amt="70000"/>
          </a:blip>
          <a:srcRect r="12114" b="7865"/>
          <a:stretch/>
        </p:blipFill>
        <p:spPr>
          <a:xfrm flipH="1">
            <a:off x="720" y="4185360"/>
            <a:ext cx="4008960" cy="2671920"/>
          </a:xfrm>
          <a:prstGeom prst="rect">
            <a:avLst/>
          </a:prstGeom>
          <a:ln w="0">
            <a:noFill/>
          </a:ln>
        </p:spPr>
      </p:pic>
      <p:pic>
        <p:nvPicPr>
          <p:cNvPr id="14" name="Google Shape;20;g34a02e3c7ee_1_406"/>
          <p:cNvPicPr/>
          <p:nvPr/>
        </p:nvPicPr>
        <p:blipFill>
          <a:blip r:embed="rId4">
            <a:alphaModFix amt="35000"/>
          </a:blip>
          <a:srcRect l="18893" b="33382"/>
          <a:stretch/>
        </p:blipFill>
        <p:spPr>
          <a:xfrm>
            <a:off x="0" y="5163840"/>
            <a:ext cx="4081680" cy="1693440"/>
          </a:xfrm>
          <a:prstGeom prst="rect">
            <a:avLst/>
          </a:prstGeom>
          <a:ln w="0">
            <a:noFill/>
          </a:ln>
        </p:spPr>
      </p:pic>
      <p:pic>
        <p:nvPicPr>
          <p:cNvPr id="15" name="Google Shape;22;g34a02e3c7ee_1_406"/>
          <p:cNvPicPr/>
          <p:nvPr/>
        </p:nvPicPr>
        <p:blipFill>
          <a:blip r:embed="rId5"/>
          <a:stretch/>
        </p:blipFill>
        <p:spPr>
          <a:xfrm>
            <a:off x="8610480" y="-750960"/>
            <a:ext cx="4488480" cy="3097080"/>
          </a:xfrm>
          <a:prstGeom prst="rect">
            <a:avLst/>
          </a:prstGeom>
          <a:ln w="0">
            <a:noFill/>
          </a:ln>
        </p:spPr>
      </p:pic>
      <p:sp>
        <p:nvSpPr>
          <p:cNvPr id="16" name="Google Shape;23;g34a02e3c7ee_1_406"/>
          <p:cNvSpPr/>
          <p:nvPr/>
        </p:nvSpPr>
        <p:spPr>
          <a:xfrm>
            <a:off x="533520" y="6468480"/>
            <a:ext cx="1971720" cy="242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rtl="1">
              <a:lnSpc>
                <a:spcPct val="100000"/>
              </a:lnSpc>
              <a:tabLst>
                <a:tab pos="0" algn="l"/>
              </a:tabLst>
            </a:pPr>
            <a:r>
              <a:rPr lang="fa-IR" sz="1000" b="0" strike="noStrike" spc="-1">
                <a:solidFill>
                  <a:srgbClr val="7F7F7F"/>
                </a:solidFill>
                <a:latin typeface="Arial"/>
                <a:cs typeface="Arial"/>
              </a:rPr>
              <a:t>پلترم نظرسنجی آنلاین سنجاپ</a:t>
            </a:r>
            <a:endParaRPr lang="en-US" sz="1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1"/>
          <p:cNvSpPr>
            <a:spLocks noGrp="1"/>
          </p:cNvSpPr>
          <p:nvPr>
            <p:ph type="sldNum" idx="10"/>
          </p:nvPr>
        </p:nvSpPr>
        <p:spPr>
          <a:xfrm>
            <a:off x="226800" y="6412320"/>
            <a:ext cx="48312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rtl="1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rgbClr val="7F7F7F"/>
                </a:solidFill>
                <a:latin typeface="Arial"/>
                <a:ea typeface="Arial"/>
              </a:defRPr>
            </a:lvl1pPr>
          </a:lstStyle>
          <a:p>
            <a:pPr indent="0" rtl="1">
              <a:lnSpc>
                <a:spcPct val="100000"/>
              </a:lnSpc>
              <a:buNone/>
              <a:tabLst>
                <a:tab pos="0" algn="l"/>
              </a:tabLst>
            </a:pPr>
            <a:fld id="{8B47B25D-FE57-4F4B-B550-EEA201BE41CB}" type="slidenum">
              <a:rPr lang="en-US" sz="1200" b="0" strike="noStrike" spc="-1">
                <a:solidFill>
                  <a:srgbClr val="7F7F7F"/>
                </a:solidFill>
                <a:latin typeface="Arial"/>
                <a:ea typeface="Arial"/>
              </a:rPr>
              <a:t>‹#›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25;g34a02e3c7ee_1_412"/>
          <p:cNvSpPr/>
          <p:nvPr/>
        </p:nvSpPr>
        <p:spPr>
          <a:xfrm>
            <a:off x="-72720" y="0"/>
            <a:ext cx="3587760" cy="6857280"/>
          </a:xfrm>
          <a:prstGeom prst="rect">
            <a:avLst/>
          </a:prstGeom>
          <a:solidFill>
            <a:schemeClr val="dk2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endParaRPr lang="en-US" sz="1800" b="0" strike="noStrike" spc="-1">
              <a:solidFill>
                <a:schemeClr val="lt1"/>
              </a:solidFill>
              <a:latin typeface="Roboto Light"/>
              <a:ea typeface="Roboto Light"/>
            </a:endParaRPr>
          </a:p>
        </p:txBody>
      </p:sp>
      <p:pic>
        <p:nvPicPr>
          <p:cNvPr id="19" name="Google Shape;26;g34a02e3c7ee_1_412"/>
          <p:cNvPicPr/>
          <p:nvPr/>
        </p:nvPicPr>
        <p:blipFill>
          <a:blip r:embed="rId3">
            <a:alphaModFix amt="70000"/>
          </a:blip>
          <a:srcRect r="12114" b="7865"/>
          <a:stretch/>
        </p:blipFill>
        <p:spPr>
          <a:xfrm flipH="1">
            <a:off x="720" y="4185360"/>
            <a:ext cx="4008960" cy="2671920"/>
          </a:xfrm>
          <a:prstGeom prst="rect">
            <a:avLst/>
          </a:prstGeom>
          <a:ln w="0">
            <a:noFill/>
          </a:ln>
        </p:spPr>
      </p:pic>
      <p:pic>
        <p:nvPicPr>
          <p:cNvPr id="20" name="Google Shape;27;g34a02e3c7ee_1_412"/>
          <p:cNvPicPr/>
          <p:nvPr/>
        </p:nvPicPr>
        <p:blipFill>
          <a:blip r:embed="rId4">
            <a:alphaModFix amt="35000"/>
          </a:blip>
          <a:srcRect l="18893" b="33382"/>
          <a:stretch/>
        </p:blipFill>
        <p:spPr>
          <a:xfrm>
            <a:off x="0" y="5163840"/>
            <a:ext cx="4081680" cy="1693440"/>
          </a:xfrm>
          <a:prstGeom prst="rect">
            <a:avLst/>
          </a:prstGeom>
          <a:ln w="0">
            <a:noFill/>
          </a:ln>
        </p:spPr>
      </p:pic>
      <p:pic>
        <p:nvPicPr>
          <p:cNvPr id="21" name="Google Shape;29;g34a02e3c7ee_1_412"/>
          <p:cNvPicPr/>
          <p:nvPr/>
        </p:nvPicPr>
        <p:blipFill>
          <a:blip r:embed="rId5"/>
          <a:stretch/>
        </p:blipFill>
        <p:spPr>
          <a:xfrm>
            <a:off x="8610480" y="-750960"/>
            <a:ext cx="4488480" cy="3097080"/>
          </a:xfrm>
          <a:prstGeom prst="rect">
            <a:avLst/>
          </a:prstGeom>
          <a:ln w="0">
            <a:noFill/>
          </a:ln>
        </p:spPr>
      </p:pic>
      <p:sp>
        <p:nvSpPr>
          <p:cNvPr id="22" name="Google Shape;30;g34a02e3c7ee_1_412"/>
          <p:cNvSpPr/>
          <p:nvPr/>
        </p:nvSpPr>
        <p:spPr>
          <a:xfrm>
            <a:off x="533520" y="6468480"/>
            <a:ext cx="1971720" cy="242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rtl="1">
              <a:lnSpc>
                <a:spcPct val="100000"/>
              </a:lnSpc>
              <a:tabLst>
                <a:tab pos="0" algn="l"/>
              </a:tabLst>
            </a:pPr>
            <a:r>
              <a:rPr lang="fa-IR" sz="1000" b="0" strike="noStrike" spc="-1">
                <a:solidFill>
                  <a:srgbClr val="D8D8D8"/>
                </a:solidFill>
                <a:latin typeface="Arial"/>
                <a:cs typeface="Arial"/>
              </a:rPr>
              <a:t>پلترم نظرسنجی آنلاین سنجاپ</a:t>
            </a:r>
            <a:endParaRPr lang="en-US" sz="10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3" name="Google Shape;31;g34a02e3c7ee_1_412" descr="A screen shot of a computer&#10;&#10;Description automatically generated"/>
          <p:cNvPicPr/>
          <p:nvPr/>
        </p:nvPicPr>
        <p:blipFill>
          <a:blip r:embed="rId6"/>
          <a:srcRect l="8333" r="12516" b="6313"/>
          <a:stretch/>
        </p:blipFill>
        <p:spPr>
          <a:xfrm>
            <a:off x="-646920" y="1477440"/>
            <a:ext cx="8098200" cy="5392080"/>
          </a:xfrm>
          <a:prstGeom prst="rect">
            <a:avLst/>
          </a:prstGeom>
          <a:ln w="0">
            <a:noFill/>
          </a:ln>
        </p:spPr>
      </p:pic>
      <p:sp>
        <p:nvSpPr>
          <p:cNvPr id="24" name="PlaceHolder 1"/>
          <p:cNvSpPr>
            <a:spLocks noGrp="1"/>
          </p:cNvSpPr>
          <p:nvPr>
            <p:ph type="sldNum" idx="11"/>
          </p:nvPr>
        </p:nvSpPr>
        <p:spPr>
          <a:xfrm>
            <a:off x="226800" y="6412320"/>
            <a:ext cx="48312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rtl="1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rgbClr val="D8D8D8"/>
                </a:solidFill>
                <a:latin typeface="Arial"/>
                <a:ea typeface="Arial"/>
              </a:defRPr>
            </a:lvl1pPr>
          </a:lstStyle>
          <a:p>
            <a:pPr indent="0" rtl="1">
              <a:lnSpc>
                <a:spcPct val="100000"/>
              </a:lnSpc>
              <a:buNone/>
              <a:tabLst>
                <a:tab pos="0" algn="l"/>
              </a:tabLst>
            </a:pPr>
            <a:fld id="{0BB41CFE-8217-4554-AFBC-892A4D858694}" type="slidenum">
              <a:rPr lang="en-US" sz="1200" b="0" strike="noStrike" spc="-1">
                <a:solidFill>
                  <a:srgbClr val="D8D8D8"/>
                </a:solidFill>
                <a:latin typeface="Arial"/>
                <a:ea typeface="Arial"/>
              </a:rPr>
              <a:t>‹#›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ftr" idx="12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&lt;footer&gt;</a:t>
            </a:r>
          </a:p>
        </p:txBody>
      </p:sp>
      <p:sp>
        <p:nvSpPr>
          <p:cNvPr id="26" name="PlaceHolder 2"/>
          <p:cNvSpPr>
            <a:spLocks noGrp="1"/>
          </p:cNvSpPr>
          <p:nvPr>
            <p:ph type="sldNum" idx="13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rgbClr val="888888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78C9822A-558D-41BF-8C5A-09DC41189013}" type="slidenum">
              <a:rPr lang="en-US" sz="1200" b="0" strike="noStrike" spc="-1">
                <a:solidFill>
                  <a:srgbClr val="888888"/>
                </a:solidFill>
                <a:latin typeface="Arial"/>
                <a:ea typeface="Arial"/>
              </a:rPr>
              <a:t>‹#›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 type="dt" idx="14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&lt;date/time&gt;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50;g34a02e3c7ee_1_434"/>
          <p:cNvPicPr/>
          <p:nvPr/>
        </p:nvPicPr>
        <p:blipFill>
          <a:blip r:embed="rId3"/>
          <a:stretch/>
        </p:blipFill>
        <p:spPr>
          <a:xfrm>
            <a:off x="0" y="298800"/>
            <a:ext cx="12191400" cy="6558480"/>
          </a:xfrm>
          <a:prstGeom prst="rect">
            <a:avLst/>
          </a:prstGeom>
          <a:ln w="0">
            <a:noFill/>
          </a:ln>
        </p:spPr>
      </p:pic>
      <p:pic>
        <p:nvPicPr>
          <p:cNvPr id="29" name="Google Shape;51;g34a02e3c7ee_1_434"/>
          <p:cNvPicPr/>
          <p:nvPr/>
        </p:nvPicPr>
        <p:blipFill>
          <a:blip r:embed="rId4"/>
          <a:srcRect l="31237"/>
          <a:stretch/>
        </p:blipFill>
        <p:spPr>
          <a:xfrm>
            <a:off x="0" y="697680"/>
            <a:ext cx="8381160" cy="6159600"/>
          </a:xfrm>
          <a:prstGeom prst="rect">
            <a:avLst/>
          </a:prstGeom>
          <a:ln w="0">
            <a:noFill/>
          </a:ln>
        </p:spPr>
      </p:pic>
      <p:pic>
        <p:nvPicPr>
          <p:cNvPr id="30" name="Google Shape;52;g34a02e3c7ee_1_434"/>
          <p:cNvPicPr/>
          <p:nvPr/>
        </p:nvPicPr>
        <p:blipFill>
          <a:blip r:embed="rId5"/>
          <a:srcRect t="57447"/>
          <a:stretch/>
        </p:blipFill>
        <p:spPr>
          <a:xfrm>
            <a:off x="5464800" y="3939840"/>
            <a:ext cx="9643320" cy="2917440"/>
          </a:xfrm>
          <a:prstGeom prst="rect">
            <a:avLst/>
          </a:prstGeom>
          <a:ln w="0">
            <a:noFill/>
          </a:ln>
        </p:spPr>
      </p:pic>
      <p:pic>
        <p:nvPicPr>
          <p:cNvPr id="31" name="Google Shape;53;g34a02e3c7ee_1_434"/>
          <p:cNvPicPr/>
          <p:nvPr/>
        </p:nvPicPr>
        <p:blipFill>
          <a:blip r:embed="rId5"/>
          <a:srcRect t="4361" b="44026"/>
          <a:stretch/>
        </p:blipFill>
        <p:spPr>
          <a:xfrm>
            <a:off x="-3302640" y="-1420560"/>
            <a:ext cx="9643320" cy="3539160"/>
          </a:xfrm>
          <a:prstGeom prst="rect">
            <a:avLst/>
          </a:prstGeom>
          <a:ln w="0">
            <a:noFill/>
          </a:ln>
        </p:spPr>
      </p:pic>
      <p:sp>
        <p:nvSpPr>
          <p:cNvPr id="32" name="Google Shape;54;g34a02e3c7ee_1_434"/>
          <p:cNvSpPr/>
          <p:nvPr/>
        </p:nvSpPr>
        <p:spPr>
          <a:xfrm>
            <a:off x="274320" y="6521040"/>
            <a:ext cx="11917080" cy="196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rtl="1">
              <a:lnSpc>
                <a:spcPct val="100000"/>
              </a:lnSpc>
              <a:tabLst>
                <a:tab pos="0" algn="l"/>
              </a:tabLst>
            </a:pPr>
            <a:r>
              <a:rPr lang="fa-IR" sz="700" b="0" strike="noStrike" spc="-1">
                <a:solidFill>
                  <a:schemeClr val="lt1"/>
                </a:solidFill>
                <a:latin typeface="Arial"/>
                <a:cs typeface="Arial"/>
              </a:rPr>
              <a:t>پلتفرم طرح و ساخت نظرسنجی آنلاین</a:t>
            </a:r>
            <a:endParaRPr lang="en-US" sz="700" b="0" strike="noStrike" spc="-1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33" name="Google Shape;55;g34a02e3c7ee_1_434"/>
          <p:cNvPicPr/>
          <p:nvPr/>
        </p:nvPicPr>
        <p:blipFill>
          <a:blip r:embed="rId6"/>
          <a:stretch/>
        </p:blipFill>
        <p:spPr>
          <a:xfrm>
            <a:off x="11531520" y="121320"/>
            <a:ext cx="483120" cy="239040"/>
          </a:xfrm>
          <a:prstGeom prst="rect">
            <a:avLst/>
          </a:prstGeom>
          <a:ln w="0">
            <a:noFill/>
          </a:ln>
        </p:spPr>
      </p:pic>
      <p:sp>
        <p:nvSpPr>
          <p:cNvPr id="34" name="PlaceHolder 1"/>
          <p:cNvSpPr>
            <a:spLocks noGrp="1"/>
          </p:cNvSpPr>
          <p:nvPr>
            <p:ph type="ftr" idx="15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en-US" sz="1400" b="0" strike="noStrike" spc="-1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strike="noStrike" spc="-1">
                <a:solidFill>
                  <a:srgbClr val="FFFFFF"/>
                </a:solidFill>
                <a:latin typeface="Times New Roman"/>
              </a:rPr>
              <a:t>&lt;footer&gt;</a:t>
            </a:r>
          </a:p>
        </p:txBody>
      </p:sp>
      <p:sp>
        <p:nvSpPr>
          <p:cNvPr id="35" name="PlaceHolder 2"/>
          <p:cNvSpPr>
            <a:spLocks noGrp="1"/>
          </p:cNvSpPr>
          <p:nvPr>
            <p:ph type="sldNum" idx="16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rgbClr val="888888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60CDA4CA-76BE-457A-9F0B-9B017DFCEA98}" type="slidenum">
              <a:rPr lang="en-US" sz="1200" b="0" strike="noStrike" spc="-1">
                <a:solidFill>
                  <a:srgbClr val="888888"/>
                </a:solidFill>
                <a:latin typeface="Arial"/>
                <a:ea typeface="Arial"/>
              </a:rPr>
              <a:t>‹#›</a:t>
            </a:fld>
            <a:endParaRPr lang="en-US" sz="1200" b="0" strike="noStrike" spc="-1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dt" idx="17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FFFFFF"/>
                </a:solidFill>
                <a:latin typeface="Times New Roman"/>
              </a:rPr>
              <a:t>&lt;date/time&gt;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oogle Shape;58;g34a02e3c7ee_1_444"/>
          <p:cNvPicPr/>
          <p:nvPr/>
        </p:nvPicPr>
        <p:blipFill>
          <a:blip r:embed="rId3">
            <a:alphaModFix amt="35000"/>
          </a:blip>
          <a:srcRect r="18648" b="77632"/>
          <a:stretch/>
        </p:blipFill>
        <p:spPr>
          <a:xfrm rot="10800000">
            <a:off x="720" y="-5400"/>
            <a:ext cx="7221960" cy="1067040"/>
          </a:xfrm>
          <a:prstGeom prst="rect">
            <a:avLst/>
          </a:prstGeom>
          <a:ln w="0">
            <a:noFill/>
          </a:ln>
        </p:spPr>
      </p:pic>
      <p:pic>
        <p:nvPicPr>
          <p:cNvPr id="38" name="Google Shape;59;g34a02e3c7ee_1_444"/>
          <p:cNvPicPr/>
          <p:nvPr/>
        </p:nvPicPr>
        <p:blipFill>
          <a:blip r:embed="rId4"/>
          <a:stretch/>
        </p:blipFill>
        <p:spPr>
          <a:xfrm>
            <a:off x="0" y="3016080"/>
            <a:ext cx="7591680" cy="3835440"/>
          </a:xfrm>
          <a:prstGeom prst="rect">
            <a:avLst/>
          </a:prstGeom>
          <a:ln w="0">
            <a:noFill/>
          </a:ln>
        </p:spPr>
      </p:pic>
      <p:pic>
        <p:nvPicPr>
          <p:cNvPr id="39" name="Google Shape;60;g34a02e3c7ee_1_444"/>
          <p:cNvPicPr/>
          <p:nvPr/>
        </p:nvPicPr>
        <p:blipFill>
          <a:blip r:embed="rId5"/>
          <a:srcRect b="43203"/>
          <a:stretch/>
        </p:blipFill>
        <p:spPr>
          <a:xfrm flipH="1">
            <a:off x="-570960" y="-1543320"/>
            <a:ext cx="6469200" cy="2610360"/>
          </a:xfrm>
          <a:prstGeom prst="rect">
            <a:avLst/>
          </a:prstGeom>
          <a:ln w="0">
            <a:noFill/>
          </a:ln>
        </p:spPr>
      </p:pic>
      <p:pic>
        <p:nvPicPr>
          <p:cNvPr id="40" name="Google Shape;61;g34a02e3c7ee_1_444"/>
          <p:cNvPicPr/>
          <p:nvPr/>
        </p:nvPicPr>
        <p:blipFill>
          <a:blip r:embed="rId5"/>
          <a:srcRect t="60246" b="-12435"/>
          <a:stretch/>
        </p:blipFill>
        <p:spPr>
          <a:xfrm>
            <a:off x="0" y="5029920"/>
            <a:ext cx="6469200" cy="2398320"/>
          </a:xfrm>
          <a:prstGeom prst="rect">
            <a:avLst/>
          </a:prstGeom>
          <a:ln w="0">
            <a:noFill/>
          </a:ln>
        </p:spPr>
      </p:pic>
      <p:sp>
        <p:nvSpPr>
          <p:cNvPr id="41" name="Google Shape;62;g34a02e3c7ee_1_444"/>
          <p:cNvSpPr/>
          <p:nvPr/>
        </p:nvSpPr>
        <p:spPr>
          <a:xfrm>
            <a:off x="274320" y="6521040"/>
            <a:ext cx="11917080" cy="196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rtl="1">
              <a:lnSpc>
                <a:spcPct val="100000"/>
              </a:lnSpc>
              <a:tabLst>
                <a:tab pos="0" algn="l"/>
              </a:tabLst>
            </a:pPr>
            <a:r>
              <a:rPr lang="fa-IR" sz="700" b="0" strike="noStrike" spc="-1">
                <a:solidFill>
                  <a:schemeClr val="accent5"/>
                </a:solidFill>
                <a:latin typeface="Arial"/>
                <a:cs typeface="Arial"/>
              </a:rPr>
              <a:t>پلتفرم طرح و ساخت نظرسنجی آنلاین</a:t>
            </a:r>
            <a:endParaRPr lang="en-US" sz="7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2" name="Google Shape;63;g34a02e3c7ee_1_444"/>
          <p:cNvPicPr/>
          <p:nvPr/>
        </p:nvPicPr>
        <p:blipFill>
          <a:blip r:embed="rId6"/>
          <a:stretch/>
        </p:blipFill>
        <p:spPr>
          <a:xfrm>
            <a:off x="11531520" y="121320"/>
            <a:ext cx="483120" cy="239040"/>
          </a:xfrm>
          <a:prstGeom prst="rect">
            <a:avLst/>
          </a:prstGeom>
          <a:ln w="0">
            <a:noFill/>
          </a:ln>
        </p:spPr>
      </p:pic>
      <p:sp>
        <p:nvSpPr>
          <p:cNvPr id="43" name="PlaceHolder 1"/>
          <p:cNvSpPr>
            <a:spLocks noGrp="1"/>
          </p:cNvSpPr>
          <p:nvPr>
            <p:ph type="sldNum" idx="18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rgbClr val="888888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313EF0A8-E748-47EF-ACE0-913BD3A95B37}" type="slidenum">
              <a:rPr lang="en-US" sz="1200" b="0" strike="noStrike" spc="-1">
                <a:solidFill>
                  <a:srgbClr val="888888"/>
                </a:solidFill>
                <a:latin typeface="Arial"/>
                <a:ea typeface="Arial"/>
              </a:rPr>
              <a:t>‹#›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Relationship Id="rId4" Type="http://schemas.openxmlformats.org/officeDocument/2006/relationships/image" Target="../media/image16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chart" Target="../charts/chart6.xml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chart" Target="../charts/chart7.xml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chart" Target="../charts/chart8.xml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chart" Target="../charts/chart9.xml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chart" Target="../charts/chart10.xml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chart" Target="../charts/chart11.xml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chart" Target="../charts/chart12.xml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chart" Target="../charts/chart13.xml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chart" Target="../charts/chart14.xml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chart" Target="../charts/chart15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chart" Target="../charts/chart1.xml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chart" Target="../charts/chart16.xml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chart" Target="../charts/chart17.xml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chart" Target="../charts/chart18.xml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chart" Target="../charts/chart19.xml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chart" Target="../charts/chart20.xml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chart" Target="../charts/chart21.xml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chart" Target="../charts/chart22.xml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chart" Target="../charts/chart23.xml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chart" Target="../charts/chart24.xml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chart" Target="../charts/chart25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chart" Target="../charts/chart26.xml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chart" Target="../charts/chart27.xml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chart" Target="../charts/chart28.xml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chart" Target="../charts/chart29.xml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chart" Target="../charts/chart30.xml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chart" Target="../charts/chart31.xml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chart" Target="../charts/chart32.xml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chart" Target="../charts/chart33.xml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chart" Target="../charts/chart34.xml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chart" Target="../charts/chart35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7.png"/><Relationship Id="rId4" Type="http://schemas.openxmlformats.org/officeDocument/2006/relationships/hyperlink" Target="https://app.sanjup.co/" TargetMode="External"/><Relationship Id="rId5" Type="http://schemas.openxmlformats.org/officeDocument/2006/relationships/image" Target="../media/image18.png"/><Relationship Id="rId6" Type="http://schemas.openxmlformats.org/officeDocument/2006/relationships/image" Target="../media/image9.pn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chart" Target="../charts/chart36.xml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chart" Target="../charts/chart37.xml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chart" Target="../charts/chart38.xml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chart" Target="../charts/chart39.xml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chart" Target="../charts/chart2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chart" Target="../charts/chart3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chart" Target="../charts/chart4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chart" Target="../charts/char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95;g34a02e3c7ee_1_391"/>
          <p:cNvPicPr/>
          <p:nvPr/>
        </p:nvPicPr>
        <p:blipFill>
          <a:blip r:embed="rId3"/>
          <a:stretch/>
        </p:blipFill>
        <p:spPr>
          <a:xfrm>
            <a:off x="7077240" y="1936800"/>
            <a:ext cx="3771000" cy="1869480"/>
          </a:xfrm>
          <a:prstGeom prst="rect">
            <a:avLst/>
          </a:prstGeom>
          <a:ln w="0">
            <a:noFill/>
          </a:ln>
        </p:spPr>
      </p:pic>
      <p:sp>
        <p:nvSpPr>
          <p:cNvPr id="114" name="Google Shape;196;g34a02e3c7ee_1_ 1"/>
          <p:cNvSpPr/>
          <p:nvPr/>
        </p:nvSpPr>
        <p:spPr>
          <a:xfrm>
            <a:off x="0" y="4025880"/>
            <a:ext cx="12191400" cy="759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 rtl="1">
              <a:lnSpc>
                <a:spcPct val="100000"/>
              </a:lnSpc>
              <a:tabLst>
                <a:tab pos="0" algn="l"/>
              </a:tabLst>
            </a:pPr>
            <a:r>
              <a:rPr lang="fa-IR" sz="4400" b="0" strike="noStrike" spc="-1">
                <a:solidFill>
                  <a:schemeClr val="lt1"/>
                </a:solidFill>
                <a:latin typeface="Vazirmatn"/>
                <a:cs typeface="Vazirmatn"/>
              </a:rPr>
              <a:t>گزارش نظرسنجی انجام شده بیمه بازار در سنجاپ</a:t>
            </a:r>
            <a:endParaRPr lang="en-US" sz="4400" b="0" strike="noStrike" spc="-1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15" name="Google Shape;197;g34a02e3c7ee_1_ 1"/>
          <p:cNvPicPr/>
          <p:nvPr/>
        </p:nvPicPr>
        <p:blipFill>
          <a:blip r:embed="rId4"/>
          <a:stretch/>
        </p:blipFill>
        <p:spPr>
          <a:xfrm>
            <a:off x="1559520" y="2090880"/>
            <a:ext cx="3790080" cy="156132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graphicFrame>
        <p:nvGraphicFramePr>
          <p:cNvPr id="2" name="Chart 1"/>
          <p:cNvGraphicFramePr>
            <a:graphicFrameLocks noGrp="1"/>
          </p:cNvGraphicFramePr>
          <p:nvPr/>
        </p:nvGraphicFramePr>
        <p:xfrm>
          <a:off x="1371600" y="1371600"/>
          <a:ext cx="6400800" cy="5029200"/>
        </p:xfrm>
        <a:graphic>
          <a:graphicData uri="http://schemas.openxmlformats.org/drawingml/2006/chart">
            <c:chart xmlns:c="http://schemas.openxmlformats.org/drawingml/2006/chart" r:id="rId2"/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graphicFrame>
        <p:nvGraphicFramePr>
          <p:cNvPr id="2" name="Chart 1"/>
          <p:cNvGraphicFramePr>
            <a:graphicFrameLocks noGrp="1"/>
          </p:cNvGraphicFramePr>
          <p:nvPr/>
        </p:nvGraphicFramePr>
        <p:xfrm>
          <a:off x="457200" y="1371600"/>
          <a:ext cx="8229600" cy="5029200"/>
        </p:xfrm>
        <a:graphic>
          <a:graphicData uri="http://schemas.openxmlformats.org/drawingml/2006/chart">
            <c:chart xmlns:c="http://schemas.openxmlformats.org/drawingml/2006/chart" r:id="rId2"/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graphicFrame>
        <p:nvGraphicFramePr>
          <p:cNvPr id="2" name="Chart 1"/>
          <p:cNvGraphicFramePr>
            <a:graphicFrameLocks noGrp="1"/>
          </p:cNvGraphicFramePr>
          <p:nvPr/>
        </p:nvGraphicFramePr>
        <p:xfrm>
          <a:off x="1371600" y="1371600"/>
          <a:ext cx="6400800" cy="5029200"/>
        </p:xfrm>
        <a:graphic>
          <a:graphicData uri="http://schemas.openxmlformats.org/drawingml/2006/chart">
            <c:chart xmlns:c="http://schemas.openxmlformats.org/drawingml/2006/chart" r:id="rId2"/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graphicFrame>
        <p:nvGraphicFramePr>
          <p:cNvPr id="2" name="Chart 1"/>
          <p:cNvGraphicFramePr>
            <a:graphicFrameLocks noGrp="1"/>
          </p:cNvGraphicFramePr>
          <p:nvPr/>
        </p:nvGraphicFramePr>
        <p:xfrm>
          <a:off x="457200" y="1371600"/>
          <a:ext cx="8229600" cy="5029200"/>
        </p:xfrm>
        <a:graphic>
          <a:graphicData uri="http://schemas.openxmlformats.org/drawingml/2006/chart">
            <c:chart xmlns:c="http://schemas.openxmlformats.org/drawingml/2006/chart" r:id="rId2"/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graphicFrame>
        <p:nvGraphicFramePr>
          <p:cNvPr id="2" name="Chart 1"/>
          <p:cNvGraphicFramePr>
            <a:graphicFrameLocks noGrp="1"/>
          </p:cNvGraphicFramePr>
          <p:nvPr/>
        </p:nvGraphicFramePr>
        <p:xfrm>
          <a:off x="1371600" y="1371600"/>
          <a:ext cx="6400800" cy="5029200"/>
        </p:xfrm>
        <a:graphic>
          <a:graphicData uri="http://schemas.openxmlformats.org/drawingml/2006/chart">
            <c:chart xmlns:c="http://schemas.openxmlformats.org/drawingml/2006/chart" r:id="rId2"/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graphicFrame>
        <p:nvGraphicFramePr>
          <p:cNvPr id="2" name="Chart 1"/>
          <p:cNvGraphicFramePr>
            <a:graphicFrameLocks noGrp="1"/>
          </p:cNvGraphicFramePr>
          <p:nvPr/>
        </p:nvGraphicFramePr>
        <p:xfrm>
          <a:off x="457200" y="1371600"/>
          <a:ext cx="8229600" cy="5029200"/>
        </p:xfrm>
        <a:graphic>
          <a:graphicData uri="http://schemas.openxmlformats.org/drawingml/2006/chart">
            <c:chart xmlns:c="http://schemas.openxmlformats.org/drawingml/2006/chart" r:id="rId2"/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graphicFrame>
        <p:nvGraphicFramePr>
          <p:cNvPr id="2" name="Chart 1"/>
          <p:cNvGraphicFramePr>
            <a:graphicFrameLocks noGrp="1"/>
          </p:cNvGraphicFramePr>
          <p:nvPr/>
        </p:nvGraphicFramePr>
        <p:xfrm>
          <a:off x="1371600" y="1371600"/>
          <a:ext cx="6400800" cy="5029200"/>
        </p:xfrm>
        <a:graphic>
          <a:graphicData uri="http://schemas.openxmlformats.org/drawingml/2006/chart">
            <c:chart xmlns:c="http://schemas.openxmlformats.org/drawingml/2006/chart" r:id="rId2"/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graphicFrame>
        <p:nvGraphicFramePr>
          <p:cNvPr id="2" name="Chart 1"/>
          <p:cNvGraphicFramePr>
            <a:graphicFrameLocks noGrp="1"/>
          </p:cNvGraphicFramePr>
          <p:nvPr/>
        </p:nvGraphicFramePr>
        <p:xfrm>
          <a:off x="457200" y="1371600"/>
          <a:ext cx="8229600" cy="5029200"/>
        </p:xfrm>
        <a:graphic>
          <a:graphicData uri="http://schemas.openxmlformats.org/drawingml/2006/chart">
            <c:chart xmlns:c="http://schemas.openxmlformats.org/drawingml/2006/chart" r:id="rId2"/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graphicFrame>
        <p:nvGraphicFramePr>
          <p:cNvPr id="2" name="Chart 1"/>
          <p:cNvGraphicFramePr>
            <a:graphicFrameLocks noGrp="1"/>
          </p:cNvGraphicFramePr>
          <p:nvPr/>
        </p:nvGraphicFramePr>
        <p:xfrm>
          <a:off x="1371600" y="1371600"/>
          <a:ext cx="6400800" cy="5029200"/>
        </p:xfrm>
        <a:graphic>
          <a:graphicData uri="http://schemas.openxmlformats.org/drawingml/2006/chart">
            <c:chart xmlns:c="http://schemas.openxmlformats.org/drawingml/2006/chart" r:id="rId2"/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graphicFrame>
        <p:nvGraphicFramePr>
          <p:cNvPr id="2" name="Chart 1"/>
          <p:cNvGraphicFramePr>
            <a:graphicFrameLocks noGrp="1"/>
          </p:cNvGraphicFramePr>
          <p:nvPr/>
        </p:nvGraphicFramePr>
        <p:xfrm>
          <a:off x="457200" y="1371600"/>
          <a:ext cx="8229600" cy="5029200"/>
        </p:xfrm>
        <a:graphic>
          <a:graphicData uri="http://schemas.openxmlformats.org/drawingml/2006/chart">
            <c:chart xmlns:c="http://schemas.openxmlformats.org/drawingml/2006/chart" r:id="rId2"/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248;g3250dd425eb_0_81"/>
          <p:cNvSpPr/>
          <p:nvPr/>
        </p:nvSpPr>
        <p:spPr>
          <a:xfrm>
            <a:off x="610920" y="1453680"/>
            <a:ext cx="10969560" cy="470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 rtl="1">
              <a:lnSpc>
                <a:spcPct val="100000"/>
              </a:lnSpc>
              <a:tabLst>
                <a:tab pos="0" algn="l"/>
              </a:tabLst>
            </a:pPr>
            <a:r>
              <a:rPr lang="fa-IR" sz="2500" b="0" strike="noStrike" spc="-1">
                <a:solidFill>
                  <a:schemeClr val="dk1"/>
                </a:solidFill>
                <a:latin typeface="Vazirmatn"/>
                <a:cs typeface="Vazirmatn"/>
              </a:rPr>
              <a:t>کدام یک از وب‌سایت‌های خرید و مقایسه آنلاین دیگر بیمه را که در زیر آمده می‌شناسید؟</a:t>
            </a:r>
            <a:endParaRPr lang="en-US" sz="25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Google Shape;249;g3250dd425eb_0_ 1"/>
          <p:cNvSpPr/>
          <p:nvPr/>
        </p:nvSpPr>
        <p:spPr>
          <a:xfrm>
            <a:off x="0" y="559800"/>
            <a:ext cx="12191400" cy="662760"/>
          </a:xfrm>
          <a:prstGeom prst="roundRect">
            <a:avLst>
              <a:gd name="adj" fmla="val 22793"/>
            </a:avLst>
          </a:prstGeom>
          <a:solidFill>
            <a:schemeClr val="lt1">
              <a:alpha val="20000"/>
            </a:schemeClr>
          </a:solidFill>
          <a:ln w="0">
            <a:noFill/>
          </a:ln>
          <a:effectLst>
            <a:outerShdw blurRad="152280" dist="37674" dir="2700000" sx="101000" sy="101000" algn="tl" rotWithShape="0">
              <a:srgbClr val="000000">
                <a:alpha val="2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rtl="1">
              <a:lnSpc>
                <a:spcPct val="100000"/>
              </a:lnSpc>
              <a:tabLst>
                <a:tab pos="0" algn="l"/>
              </a:tabLst>
            </a:pPr>
            <a:r>
              <a:rPr lang="fa-IR" sz="2400" b="0" strike="noStrike" spc="-1">
                <a:solidFill>
                  <a:schemeClr val="dk1"/>
                </a:solidFill>
                <a:latin typeface="Vazirmatn"/>
                <a:cs typeface="Vazirmatn"/>
              </a:rPr>
              <a:t>نظرسنجی انجام شده بیمه بازار در سنجاپ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" name="Google Shape;250;g3250dd425eb_0_ 1"/>
          <p:cNvSpPr/>
          <p:nvPr/>
        </p:nvSpPr>
        <p:spPr>
          <a:xfrm>
            <a:off x="2962440" y="403200"/>
            <a:ext cx="264960" cy="272880"/>
          </a:xfrm>
          <a:custGeom>
            <a:avLst/>
            <a:gdLst>
              <a:gd name="textAreaLeft" fmla="*/ 0 w 264960"/>
              <a:gd name="textAreaRight" fmla="*/ 265680 w 264960"/>
              <a:gd name="textAreaTop" fmla="*/ 0 h 272880"/>
              <a:gd name="textAreaBottom" fmla="*/ 273600 h 272880"/>
            </a:gdLst>
            <a:ahLst/>
            <a:cxnLst/>
            <a:rect l="textAreaLeft" t="textAreaTop" r="textAreaRight" b="textAreaBottom"/>
            <a:pathLst>
              <a:path w="553598" h="570108">
                <a:moveTo>
                  <a:pt x="2382" y="570108"/>
                </a:moveTo>
                <a:cubicBezTo>
                  <a:pt x="1588" y="527071"/>
                  <a:pt x="794" y="412598"/>
                  <a:pt x="0" y="369561"/>
                </a:cubicBezTo>
                <a:cubicBezTo>
                  <a:pt x="0" y="166773"/>
                  <a:pt x="164392" y="2381"/>
                  <a:pt x="367180" y="2381"/>
                </a:cubicBezTo>
                <a:lnTo>
                  <a:pt x="553598" y="0"/>
                </a:lnTo>
              </a:path>
            </a:pathLst>
          </a:custGeom>
          <a:noFill/>
          <a:ln w="12700">
            <a:solidFill>
              <a:srgbClr val="595959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endParaRPr lang="en-US" sz="1800" b="0" strike="noStrike" spc="-1">
              <a:solidFill>
                <a:schemeClr val="dk1"/>
              </a:solidFill>
              <a:latin typeface="Arial"/>
              <a:ea typeface="Arial"/>
            </a:endParaRPr>
          </a:p>
        </p:txBody>
      </p:sp>
      <p:sp>
        <p:nvSpPr>
          <p:cNvPr id="119" name="Google Shape;251;g3250dd425eb_0_ 1"/>
          <p:cNvSpPr/>
          <p:nvPr/>
        </p:nvSpPr>
        <p:spPr>
          <a:xfrm rot="10800000">
            <a:off x="9031680" y="1092600"/>
            <a:ext cx="264960" cy="272880"/>
          </a:xfrm>
          <a:custGeom>
            <a:avLst/>
            <a:gdLst>
              <a:gd name="textAreaLeft" fmla="*/ 0 w 264960"/>
              <a:gd name="textAreaRight" fmla="*/ 265680 w 264960"/>
              <a:gd name="textAreaTop" fmla="*/ 0 h 272880"/>
              <a:gd name="textAreaBottom" fmla="*/ 273600 h 272880"/>
            </a:gdLst>
            <a:ahLst/>
            <a:cxnLst/>
            <a:rect l="textAreaLeft" t="textAreaTop" r="textAreaRight" b="textAreaBottom"/>
            <a:pathLst>
              <a:path w="553598" h="570108">
                <a:moveTo>
                  <a:pt x="2382" y="570108"/>
                </a:moveTo>
                <a:cubicBezTo>
                  <a:pt x="1588" y="527071"/>
                  <a:pt x="794" y="412598"/>
                  <a:pt x="0" y="369561"/>
                </a:cubicBezTo>
                <a:cubicBezTo>
                  <a:pt x="0" y="166773"/>
                  <a:pt x="164392" y="2381"/>
                  <a:pt x="367180" y="2381"/>
                </a:cubicBezTo>
                <a:lnTo>
                  <a:pt x="553598" y="0"/>
                </a:lnTo>
              </a:path>
            </a:pathLst>
          </a:custGeom>
          <a:noFill/>
          <a:ln w="12700">
            <a:solidFill>
              <a:srgbClr val="595959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endParaRPr lang="en-US" sz="1800" b="0" strike="noStrike" spc="-1">
              <a:solidFill>
                <a:schemeClr val="dk1"/>
              </a:solidFill>
              <a:latin typeface="Arial"/>
              <a:ea typeface="Arial"/>
            </a:endParaRPr>
          </a:p>
        </p:txBody>
      </p:sp>
      <p:sp>
        <p:nvSpPr>
          <p:cNvPr id="120" name="PlaceHolder 1"/>
          <p:cNvSpPr>
            <a:spLocks noGrp="1"/>
          </p:cNvSpPr>
          <p:nvPr>
            <p:ph type="sldNum" idx="48"/>
          </p:nvPr>
        </p:nvSpPr>
        <p:spPr>
          <a:xfrm>
            <a:off x="226800" y="6412320"/>
            <a:ext cx="48312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rtl="1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rgbClr val="7F7F7F"/>
                </a:solidFill>
                <a:latin typeface="Arial"/>
                <a:ea typeface="Arial"/>
              </a:defRPr>
            </a:lvl1pPr>
          </a:lstStyle>
          <a:p>
            <a:pPr indent="0" rtl="1">
              <a:lnSpc>
                <a:spcPct val="100000"/>
              </a:lnSpc>
              <a:buNone/>
              <a:tabLst>
                <a:tab pos="0" algn="l"/>
              </a:tabLst>
            </a:pPr>
            <a:fld id="{3AE2D84E-3D2C-417A-9F06-86053FEDB7C7}" type="slidenum">
              <a:rPr lang="en-US" sz="1200" b="0" strike="noStrike" spc="-1">
                <a:solidFill>
                  <a:srgbClr val="7F7F7F"/>
                </a:solidFill>
                <a:latin typeface="Arial"/>
                <a:ea typeface="Arial"/>
              </a:rPr>
              <a:t>2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6723B764-B350-F56E-5B6B-2E1A17FF2DB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05109926"/>
              </p:ext>
            </p:extLst>
          </p:nvPr>
        </p:nvGraphicFramePr>
        <p:xfrm>
          <a:off x="2420678" y="2012399"/>
          <a:ext cx="7350044" cy="44640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graphicFrame>
        <p:nvGraphicFramePr>
          <p:cNvPr id="2" name="Chart 1"/>
          <p:cNvGraphicFramePr>
            <a:graphicFrameLocks noGrp="1"/>
          </p:cNvGraphicFramePr>
          <p:nvPr/>
        </p:nvGraphicFramePr>
        <p:xfrm>
          <a:off x="1371600" y="1371600"/>
          <a:ext cx="6400800" cy="5029200"/>
        </p:xfrm>
        <a:graphic>
          <a:graphicData uri="http://schemas.openxmlformats.org/drawingml/2006/chart">
            <c:chart xmlns:c="http://schemas.openxmlformats.org/drawingml/2006/chart" r:id="rId2"/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graphicFrame>
        <p:nvGraphicFramePr>
          <p:cNvPr id="2" name="Chart 1"/>
          <p:cNvGraphicFramePr>
            <a:graphicFrameLocks noGrp="1"/>
          </p:cNvGraphicFramePr>
          <p:nvPr/>
        </p:nvGraphicFramePr>
        <p:xfrm>
          <a:off x="457200" y="1371600"/>
          <a:ext cx="8229600" cy="5029200"/>
        </p:xfrm>
        <a:graphic>
          <a:graphicData uri="http://schemas.openxmlformats.org/drawingml/2006/chart">
            <c:chart xmlns:c="http://schemas.openxmlformats.org/drawingml/2006/chart" r:id="rId2"/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graphicFrame>
        <p:nvGraphicFramePr>
          <p:cNvPr id="2" name="Chart 1"/>
          <p:cNvGraphicFramePr>
            <a:graphicFrameLocks noGrp="1"/>
          </p:cNvGraphicFramePr>
          <p:nvPr/>
        </p:nvGraphicFramePr>
        <p:xfrm>
          <a:off x="1371600" y="1371600"/>
          <a:ext cx="6400800" cy="5029200"/>
        </p:xfrm>
        <a:graphic>
          <a:graphicData uri="http://schemas.openxmlformats.org/drawingml/2006/chart">
            <c:chart xmlns:c="http://schemas.openxmlformats.org/drawingml/2006/chart" r:id="rId2"/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graphicFrame>
        <p:nvGraphicFramePr>
          <p:cNvPr id="2" name="Chart 1"/>
          <p:cNvGraphicFramePr>
            <a:graphicFrameLocks noGrp="1"/>
          </p:cNvGraphicFramePr>
          <p:nvPr/>
        </p:nvGraphicFramePr>
        <p:xfrm>
          <a:off x="457200" y="1371600"/>
          <a:ext cx="8229600" cy="5029200"/>
        </p:xfrm>
        <a:graphic>
          <a:graphicData uri="http://schemas.openxmlformats.org/drawingml/2006/chart">
            <c:chart xmlns:c="http://schemas.openxmlformats.org/drawingml/2006/chart" r:id="rId2"/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graphicFrame>
        <p:nvGraphicFramePr>
          <p:cNvPr id="2" name="Chart 1"/>
          <p:cNvGraphicFramePr>
            <a:graphicFrameLocks noGrp="1"/>
          </p:cNvGraphicFramePr>
          <p:nvPr/>
        </p:nvGraphicFramePr>
        <p:xfrm>
          <a:off x="1371600" y="1371600"/>
          <a:ext cx="6400800" cy="5029200"/>
        </p:xfrm>
        <a:graphic>
          <a:graphicData uri="http://schemas.openxmlformats.org/drawingml/2006/chart">
            <c:chart xmlns:c="http://schemas.openxmlformats.org/drawingml/2006/chart" r:id="rId2"/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graphicFrame>
        <p:nvGraphicFramePr>
          <p:cNvPr id="2" name="Chart 1"/>
          <p:cNvGraphicFramePr>
            <a:graphicFrameLocks noGrp="1"/>
          </p:cNvGraphicFramePr>
          <p:nvPr/>
        </p:nvGraphicFramePr>
        <p:xfrm>
          <a:off x="457200" y="1371600"/>
          <a:ext cx="8229600" cy="5029200"/>
        </p:xfrm>
        <a:graphic>
          <a:graphicData uri="http://schemas.openxmlformats.org/drawingml/2006/chart">
            <c:chart xmlns:c="http://schemas.openxmlformats.org/drawingml/2006/chart" r:id="rId2"/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graphicFrame>
        <p:nvGraphicFramePr>
          <p:cNvPr id="2" name="Chart 1"/>
          <p:cNvGraphicFramePr>
            <a:graphicFrameLocks noGrp="1"/>
          </p:cNvGraphicFramePr>
          <p:nvPr/>
        </p:nvGraphicFramePr>
        <p:xfrm>
          <a:off x="1371600" y="1371600"/>
          <a:ext cx="6400800" cy="5029200"/>
        </p:xfrm>
        <a:graphic>
          <a:graphicData uri="http://schemas.openxmlformats.org/drawingml/2006/chart">
            <c:chart xmlns:c="http://schemas.openxmlformats.org/drawingml/2006/chart" r:id="rId2"/>
          </a:graphicData>
        </a:graphic>
      </p:graphicFrame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graphicFrame>
        <p:nvGraphicFramePr>
          <p:cNvPr id="2" name="Chart 1"/>
          <p:cNvGraphicFramePr>
            <a:graphicFrameLocks noGrp="1"/>
          </p:cNvGraphicFramePr>
          <p:nvPr/>
        </p:nvGraphicFramePr>
        <p:xfrm>
          <a:off x="457200" y="1371600"/>
          <a:ext cx="8229600" cy="5029200"/>
        </p:xfrm>
        <a:graphic>
          <a:graphicData uri="http://schemas.openxmlformats.org/drawingml/2006/chart">
            <c:chart xmlns:c="http://schemas.openxmlformats.org/drawingml/2006/chart" r:id="rId2"/>
          </a:graphicData>
        </a:graphic>
      </p:graphicFrame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graphicFrame>
        <p:nvGraphicFramePr>
          <p:cNvPr id="2" name="Chart 1"/>
          <p:cNvGraphicFramePr>
            <a:graphicFrameLocks noGrp="1"/>
          </p:cNvGraphicFramePr>
          <p:nvPr/>
        </p:nvGraphicFramePr>
        <p:xfrm>
          <a:off x="1371600" y="1371600"/>
          <a:ext cx="6400800" cy="5029200"/>
        </p:xfrm>
        <a:graphic>
          <a:graphicData uri="http://schemas.openxmlformats.org/drawingml/2006/chart">
            <c:chart xmlns:c="http://schemas.openxmlformats.org/drawingml/2006/chart" r:id="rId2"/>
          </a:graphicData>
        </a:graphic>
      </p:graphicFrame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graphicFrame>
        <p:nvGraphicFramePr>
          <p:cNvPr id="2" name="Chart 1"/>
          <p:cNvGraphicFramePr>
            <a:graphicFrameLocks noGrp="1"/>
          </p:cNvGraphicFramePr>
          <p:nvPr/>
        </p:nvGraphicFramePr>
        <p:xfrm>
          <a:off x="457200" y="1371600"/>
          <a:ext cx="8229600" cy="5029200"/>
        </p:xfrm>
        <a:graphic>
          <a:graphicData uri="http://schemas.openxmlformats.org/drawingml/2006/chart">
            <c:chart xmlns:c="http://schemas.openxmlformats.org/drawingml/2006/chart" r:id="rId2"/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412;g34d486d6429_0_152"/>
          <p:cNvSpPr/>
          <p:nvPr/>
        </p:nvSpPr>
        <p:spPr>
          <a:xfrm>
            <a:off x="0" y="559800"/>
            <a:ext cx="12191400" cy="662760"/>
          </a:xfrm>
          <a:prstGeom prst="roundRect">
            <a:avLst>
              <a:gd name="adj" fmla="val 22793"/>
            </a:avLst>
          </a:prstGeom>
          <a:solidFill>
            <a:schemeClr val="lt1">
              <a:alpha val="20000"/>
            </a:schemeClr>
          </a:solidFill>
          <a:ln w="0">
            <a:noFill/>
          </a:ln>
          <a:effectLst>
            <a:outerShdw blurRad="152280" dist="37674" dir="2700000" sx="101000" sy="101000" algn="tl" rotWithShape="0">
              <a:srgbClr val="000000">
                <a:alpha val="22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rtl="1">
              <a:lnSpc>
                <a:spcPct val="100000"/>
              </a:lnSpc>
              <a:tabLst>
                <a:tab pos="0" algn="l"/>
              </a:tabLst>
            </a:pPr>
            <a:r>
              <a:rPr lang="fa-IR" sz="2400" b="0" strike="noStrike" spc="-1">
                <a:solidFill>
                  <a:schemeClr val="dk1"/>
                </a:solidFill>
                <a:latin typeface="Vazirmatn"/>
                <a:cs typeface="Vazirmatn"/>
              </a:rPr>
              <a:t>نظرسنجی انجام شده بیمه بازار در سنجاپ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3" name="Google Shape;413;g34d486d6429_0_ 1"/>
          <p:cNvSpPr/>
          <p:nvPr/>
        </p:nvSpPr>
        <p:spPr>
          <a:xfrm>
            <a:off x="2962440" y="403200"/>
            <a:ext cx="264960" cy="272880"/>
          </a:xfrm>
          <a:custGeom>
            <a:avLst/>
            <a:gdLst>
              <a:gd name="textAreaLeft" fmla="*/ 0 w 264960"/>
              <a:gd name="textAreaRight" fmla="*/ 265680 w 264960"/>
              <a:gd name="textAreaTop" fmla="*/ 0 h 272880"/>
              <a:gd name="textAreaBottom" fmla="*/ 273600 h 272880"/>
            </a:gdLst>
            <a:ahLst/>
            <a:cxnLst/>
            <a:rect l="textAreaLeft" t="textAreaTop" r="textAreaRight" b="textAreaBottom"/>
            <a:pathLst>
              <a:path w="553598" h="570108">
                <a:moveTo>
                  <a:pt x="2382" y="570108"/>
                </a:moveTo>
                <a:cubicBezTo>
                  <a:pt x="1588" y="527071"/>
                  <a:pt x="794" y="412598"/>
                  <a:pt x="0" y="369561"/>
                </a:cubicBezTo>
                <a:cubicBezTo>
                  <a:pt x="0" y="166773"/>
                  <a:pt x="164392" y="2381"/>
                  <a:pt x="367180" y="2381"/>
                </a:cubicBezTo>
                <a:lnTo>
                  <a:pt x="553598" y="0"/>
                </a:lnTo>
              </a:path>
            </a:pathLst>
          </a:custGeom>
          <a:noFill/>
          <a:ln w="12700">
            <a:solidFill>
              <a:srgbClr val="595959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endParaRPr lang="en-US" sz="1800" b="0" strike="noStrike" spc="-1">
              <a:solidFill>
                <a:schemeClr val="dk1"/>
              </a:solidFill>
              <a:latin typeface="Arial"/>
              <a:ea typeface="Arial"/>
            </a:endParaRPr>
          </a:p>
        </p:txBody>
      </p:sp>
      <p:sp>
        <p:nvSpPr>
          <p:cNvPr id="124" name="Google Shape;414;g34d486d6429_0_ 1"/>
          <p:cNvSpPr/>
          <p:nvPr/>
        </p:nvSpPr>
        <p:spPr>
          <a:xfrm rot="10800000">
            <a:off x="9031680" y="1092600"/>
            <a:ext cx="264960" cy="272880"/>
          </a:xfrm>
          <a:custGeom>
            <a:avLst/>
            <a:gdLst>
              <a:gd name="textAreaLeft" fmla="*/ 0 w 264960"/>
              <a:gd name="textAreaRight" fmla="*/ 265680 w 264960"/>
              <a:gd name="textAreaTop" fmla="*/ 0 h 272880"/>
              <a:gd name="textAreaBottom" fmla="*/ 273600 h 272880"/>
            </a:gdLst>
            <a:ahLst/>
            <a:cxnLst/>
            <a:rect l="textAreaLeft" t="textAreaTop" r="textAreaRight" b="textAreaBottom"/>
            <a:pathLst>
              <a:path w="553598" h="570108">
                <a:moveTo>
                  <a:pt x="2382" y="570108"/>
                </a:moveTo>
                <a:cubicBezTo>
                  <a:pt x="1588" y="527071"/>
                  <a:pt x="794" y="412598"/>
                  <a:pt x="0" y="369561"/>
                </a:cubicBezTo>
                <a:cubicBezTo>
                  <a:pt x="0" y="166773"/>
                  <a:pt x="164392" y="2381"/>
                  <a:pt x="367180" y="2381"/>
                </a:cubicBezTo>
                <a:lnTo>
                  <a:pt x="553598" y="0"/>
                </a:lnTo>
              </a:path>
            </a:pathLst>
          </a:custGeom>
          <a:noFill/>
          <a:ln w="12700">
            <a:solidFill>
              <a:srgbClr val="595959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endParaRPr lang="en-US" sz="1800" b="0" strike="noStrike" spc="-1">
              <a:solidFill>
                <a:schemeClr val="dk1"/>
              </a:solidFill>
              <a:latin typeface="Arial"/>
              <a:ea typeface="Arial"/>
            </a:endParaRPr>
          </a:p>
        </p:txBody>
      </p:sp>
      <p:sp>
        <p:nvSpPr>
          <p:cNvPr id="125" name="PlaceHolder 1"/>
          <p:cNvSpPr>
            <a:spLocks noGrp="1"/>
          </p:cNvSpPr>
          <p:nvPr>
            <p:ph type="sldNum" idx="49"/>
          </p:nvPr>
        </p:nvSpPr>
        <p:spPr>
          <a:xfrm>
            <a:off x="226800" y="6412320"/>
            <a:ext cx="48312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rtl="1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rgbClr val="7F7F7F"/>
                </a:solidFill>
                <a:latin typeface="Arial"/>
                <a:ea typeface="Arial"/>
              </a:defRPr>
            </a:lvl1pPr>
          </a:lstStyle>
          <a:p>
            <a:pPr indent="0" rtl="1">
              <a:lnSpc>
                <a:spcPct val="100000"/>
              </a:lnSpc>
              <a:buNone/>
              <a:tabLst>
                <a:tab pos="0" algn="l"/>
              </a:tabLst>
            </a:pPr>
            <a:fld id="{DE2A0DFC-3808-45F3-B4FC-757B88791997}" type="slidenum">
              <a:rPr lang="en-US" sz="1200" b="0" strike="noStrike" spc="-1">
                <a:solidFill>
                  <a:srgbClr val="7F7F7F"/>
                </a:solidFill>
                <a:latin typeface="Arial"/>
                <a:ea typeface="Arial"/>
              </a:rPr>
              <a:t>3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graphicFrame>
        <p:nvGraphicFramePr>
          <p:cNvPr id="126" name="Google Shape;416;g34d486d6429_0_ 1"/>
          <p:cNvGraphicFramePr/>
          <p:nvPr/>
        </p:nvGraphicFramePr>
        <p:xfrm>
          <a:off x="216720" y="2022840"/>
          <a:ext cx="11758320" cy="4387680"/>
        </p:xfrm>
        <a:graphic>
          <a:graphicData uri="http://schemas.openxmlformats.org/drawingml/2006/table">
            <a:tbl>
              <a:tblPr/>
              <a:tblGrid>
                <a:gridCol w="1499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655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655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655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655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6556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46556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46556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743040">
                <a:tc>
                  <a:txBody>
                    <a:bodyPr/>
                    <a:lstStyle/>
                    <a:p>
                      <a:pPr algn="ctr" rtl="1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fa-IR" sz="1700" b="0" strike="noStrike" spc="-1" dirty="0">
                          <a:solidFill>
                            <a:srgbClr val="000000"/>
                          </a:solidFill>
                          <a:latin typeface="Vazirmatn Medium"/>
                          <a:cs typeface="Vazirmatn Medium"/>
                        </a:rPr>
                        <a:t>به تفکیک سن و جنسیت</a:t>
                      </a:r>
                      <a:endParaRPr lang="en-US" sz="1700" b="0" strike="noStrike" spc="-1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 anchor="ctr">
                    <a:lnL w="9360">
                      <a:solidFill>
                        <a:srgbClr val="000000"/>
                      </a:solidFill>
                      <a:prstDash val="solid"/>
                    </a:lnL>
                    <a:lnR w="9360">
                      <a:solidFill>
                        <a:srgbClr val="000000"/>
                      </a:solidFill>
                      <a:prstDash val="solid"/>
                    </a:lnR>
                    <a:lnT w="9360">
                      <a:solidFill>
                        <a:srgbClr val="000000"/>
                      </a:solidFill>
                      <a:prstDash val="solid"/>
                    </a:lnT>
                    <a:lnB w="9360">
                      <a:solidFill>
                        <a:srgbClr val="000000"/>
                      </a:solidFill>
                      <a:prstDash val="solid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700" b="0" strike="noStrike" spc="-1" dirty="0">
                          <a:solidFill>
                            <a:srgbClr val="000000"/>
                          </a:solidFill>
                          <a:latin typeface="Vazirmatn Medium"/>
                          <a:ea typeface="Vazirmatn Medium"/>
                        </a:rPr>
                        <a:t>25-35 </a:t>
                      </a:r>
                      <a:r>
                        <a:rPr lang="en-US" sz="1700" b="0" strike="noStrike" spc="-1" dirty="0" err="1">
                          <a:solidFill>
                            <a:srgbClr val="000000"/>
                          </a:solidFill>
                          <a:latin typeface="Vazirmatn Medium"/>
                          <a:ea typeface="Vazirmatn Medium"/>
                        </a:rPr>
                        <a:t>سال</a:t>
                      </a:r>
                      <a:endParaRPr lang="en-US" sz="1700" b="0" strike="noStrike" spc="-1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 anchor="ctr">
                    <a:lnL w="9360">
                      <a:solidFill>
                        <a:srgbClr val="000000"/>
                      </a:solidFill>
                      <a:prstDash val="solid"/>
                    </a:lnL>
                    <a:lnR w="9360">
                      <a:solidFill>
                        <a:srgbClr val="000000"/>
                      </a:solidFill>
                      <a:prstDash val="solid"/>
                    </a:lnR>
                    <a:lnT w="9360">
                      <a:solidFill>
                        <a:srgbClr val="000000"/>
                      </a:solidFill>
                      <a:prstDash val="solid"/>
                    </a:lnT>
                    <a:lnB w="9360">
                      <a:solidFill>
                        <a:srgbClr val="000000"/>
                      </a:solidFill>
                      <a:prstDash val="solid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700" b="0" strike="noStrike" spc="-1">
                          <a:solidFill>
                            <a:srgbClr val="000000"/>
                          </a:solidFill>
                          <a:latin typeface="Vazirmatn Medium"/>
                          <a:ea typeface="Vazirmatn Medium"/>
                        </a:rPr>
                        <a:t>36-45 سال</a:t>
                      </a:r>
                      <a:endParaRPr lang="en-US" sz="17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 anchor="ctr">
                    <a:lnL w="9360">
                      <a:solidFill>
                        <a:srgbClr val="000000"/>
                      </a:solidFill>
                      <a:prstDash val="solid"/>
                    </a:lnL>
                    <a:lnR w="9360">
                      <a:solidFill>
                        <a:srgbClr val="000000"/>
                      </a:solidFill>
                      <a:prstDash val="solid"/>
                    </a:lnR>
                    <a:lnT w="9360">
                      <a:solidFill>
                        <a:srgbClr val="000000"/>
                      </a:solidFill>
                      <a:prstDash val="solid"/>
                    </a:lnT>
                    <a:lnB w="9360">
                      <a:solidFill>
                        <a:srgbClr val="000000"/>
                      </a:solidFill>
                      <a:prstDash val="solid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700" b="0" strike="noStrike" spc="-1">
                          <a:solidFill>
                            <a:srgbClr val="000000"/>
                          </a:solidFill>
                          <a:latin typeface="Vazirmatn Medium"/>
                          <a:ea typeface="Vazirmatn Medium"/>
                        </a:rPr>
                        <a:t>46-55 سال</a:t>
                      </a:r>
                      <a:endParaRPr lang="en-US" sz="17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 anchor="ctr">
                    <a:lnL w="9360">
                      <a:solidFill>
                        <a:srgbClr val="000000"/>
                      </a:solidFill>
                      <a:prstDash val="solid"/>
                    </a:lnL>
                    <a:lnR w="9360">
                      <a:solidFill>
                        <a:srgbClr val="000000"/>
                      </a:solidFill>
                      <a:prstDash val="solid"/>
                    </a:lnR>
                    <a:lnT w="9360">
                      <a:solidFill>
                        <a:srgbClr val="000000"/>
                      </a:solidFill>
                      <a:prstDash val="solid"/>
                    </a:lnT>
                    <a:lnB w="9360">
                      <a:solidFill>
                        <a:srgbClr val="000000"/>
                      </a:solidFill>
                      <a:prstDash val="solid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700" b="0" strike="noStrike" spc="-1">
                          <a:solidFill>
                            <a:srgbClr val="000000"/>
                          </a:solidFill>
                          <a:latin typeface="Vazirmatn Medium"/>
                          <a:ea typeface="Vazirmatn Medium"/>
                        </a:rPr>
                        <a:t>56-65 سال</a:t>
                      </a:r>
                      <a:endParaRPr lang="en-US" sz="17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 anchor="ctr">
                    <a:lnL w="9360">
                      <a:solidFill>
                        <a:srgbClr val="000000"/>
                      </a:solidFill>
                      <a:prstDash val="solid"/>
                    </a:lnL>
                    <a:lnR w="9360">
                      <a:solidFill>
                        <a:srgbClr val="000000"/>
                      </a:solidFill>
                      <a:prstDash val="solid"/>
                    </a:lnR>
                    <a:lnT w="9360">
                      <a:solidFill>
                        <a:srgbClr val="000000"/>
                      </a:solidFill>
                      <a:prstDash val="solid"/>
                    </a:lnT>
                    <a:lnB w="9360">
                      <a:solidFill>
                        <a:srgbClr val="000000"/>
                      </a:solidFill>
                      <a:prstDash val="solid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fa-IR" sz="1700" b="0" strike="noStrike" spc="-1">
                          <a:solidFill>
                            <a:srgbClr val="000000"/>
                          </a:solidFill>
                          <a:latin typeface="Vazirmatn Medium"/>
                          <a:cs typeface="Vazirmatn Medium"/>
                        </a:rPr>
                        <a:t>بالای </a:t>
                      </a:r>
                      <a:r>
                        <a:rPr lang="en-US" sz="1700" b="0" strike="noStrike" spc="-1">
                          <a:solidFill>
                            <a:srgbClr val="000000"/>
                          </a:solidFill>
                          <a:latin typeface="Vazirmatn Medium"/>
                          <a:ea typeface="Vazirmatn Medium"/>
                        </a:rPr>
                        <a:t>66 سال</a:t>
                      </a:r>
                      <a:endParaRPr lang="en-US" sz="17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 anchor="ctr">
                    <a:lnL w="9360">
                      <a:solidFill>
                        <a:srgbClr val="000000"/>
                      </a:solidFill>
                      <a:prstDash val="solid"/>
                    </a:lnL>
                    <a:lnR w="9360">
                      <a:solidFill>
                        <a:srgbClr val="000000"/>
                      </a:solidFill>
                      <a:prstDash val="solid"/>
                    </a:lnR>
                    <a:lnT w="9360">
                      <a:solidFill>
                        <a:srgbClr val="000000"/>
                      </a:solidFill>
                      <a:prstDash val="solid"/>
                    </a:lnT>
                    <a:lnB w="9360">
                      <a:solidFill>
                        <a:srgbClr val="000000"/>
                      </a:solidFill>
                      <a:prstDash val="solid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fa-IR" sz="1700" b="0" strike="noStrike" spc="-1">
                          <a:solidFill>
                            <a:srgbClr val="000000"/>
                          </a:solidFill>
                          <a:latin typeface="Vazirmatn Medium"/>
                          <a:cs typeface="Vazirmatn Medium"/>
                        </a:rPr>
                        <a:t>مرد</a:t>
                      </a:r>
                      <a:endParaRPr lang="en-US" sz="17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 anchor="ctr">
                    <a:lnL w="9360">
                      <a:solidFill>
                        <a:srgbClr val="000000"/>
                      </a:solidFill>
                      <a:prstDash val="solid"/>
                    </a:lnL>
                    <a:lnR w="9360">
                      <a:solidFill>
                        <a:srgbClr val="000000"/>
                      </a:solidFill>
                      <a:prstDash val="solid"/>
                    </a:lnR>
                    <a:lnT w="9360">
                      <a:solidFill>
                        <a:srgbClr val="000000"/>
                      </a:solidFill>
                      <a:prstDash val="solid"/>
                    </a:lnT>
                    <a:lnB w="9360">
                      <a:solidFill>
                        <a:srgbClr val="000000"/>
                      </a:solidFill>
                      <a:prstDash val="soli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fa-IR" sz="1700" b="0" strike="noStrike" spc="-1">
                          <a:solidFill>
                            <a:srgbClr val="000000"/>
                          </a:solidFill>
                          <a:latin typeface="Vazirmatn Medium"/>
                          <a:cs typeface="Vazirmatn Medium"/>
                        </a:rPr>
                        <a:t>زن</a:t>
                      </a:r>
                      <a:endParaRPr lang="en-US" sz="17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 anchor="ctr">
                    <a:lnL w="9360">
                      <a:solidFill>
                        <a:srgbClr val="000000"/>
                      </a:solidFill>
                      <a:prstDash val="solid"/>
                    </a:lnL>
                    <a:lnR w="9360">
                      <a:solidFill>
                        <a:srgbClr val="000000"/>
                      </a:solidFill>
                      <a:prstDash val="solid"/>
                    </a:lnR>
                    <a:lnT w="9360">
                      <a:solidFill>
                        <a:srgbClr val="000000"/>
                      </a:solidFill>
                      <a:prstDash val="solid"/>
                    </a:lnT>
                    <a:lnB w="9360">
                      <a:solidFill>
                        <a:srgbClr val="000000"/>
                      </a:solidFill>
                      <a:prstDash val="solid"/>
                    </a:lnB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1240">
                <a:tc>
                  <a:txBody>
                    <a:bodyPr/>
                    <a:lstStyle/>
                    <a:p>
                      <a:pPr algn="ctr" rtl="1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fa-IR" sz="1700" b="0" strike="noStrike" spc="-1">
                          <a:solidFill>
                            <a:srgbClr val="000000"/>
                          </a:solidFill>
                          <a:latin typeface="Vazirmatn Medium"/>
                          <a:cs typeface="Vazirmatn Medium"/>
                        </a:rPr>
                        <a:t>گزینه‌ها </a:t>
                      </a:r>
                      <a:endParaRPr lang="en-US" sz="17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 anchor="ctr">
                    <a:lnL w="9360">
                      <a:solidFill>
                        <a:srgbClr val="000000"/>
                      </a:solidFill>
                      <a:prstDash val="solid"/>
                    </a:lnL>
                    <a:lnR w="9360">
                      <a:solidFill>
                        <a:srgbClr val="000000"/>
                      </a:solidFill>
                      <a:prstDash val="solid"/>
                    </a:lnR>
                    <a:lnT w="9360">
                      <a:solidFill>
                        <a:srgbClr val="000000"/>
                      </a:solidFill>
                      <a:prstDash val="solid"/>
                    </a:lnT>
                    <a:lnB w="9360">
                      <a:solidFill>
                        <a:srgbClr val="000000"/>
                      </a:solidFill>
                      <a:prstDash val="soli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700" b="0" strike="noStrike" spc="-1">
                          <a:solidFill>
                            <a:srgbClr val="000000"/>
                          </a:solidFill>
                          <a:latin typeface="Vazirmatn Medium"/>
                          <a:ea typeface="Vazirmatn Medium"/>
                        </a:rPr>
                        <a:t>A (465)</a:t>
                      </a:r>
                      <a:endParaRPr lang="en-US" sz="17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 anchor="ctr">
                    <a:lnL w="9360">
                      <a:solidFill>
                        <a:srgbClr val="000000"/>
                      </a:solidFill>
                      <a:prstDash val="solid"/>
                    </a:lnL>
                    <a:lnR w="9360">
                      <a:solidFill>
                        <a:srgbClr val="000000"/>
                      </a:solidFill>
                      <a:prstDash val="solid"/>
                    </a:lnR>
                    <a:lnT w="9360">
                      <a:solidFill>
                        <a:srgbClr val="000000"/>
                      </a:solidFill>
                      <a:prstDash val="solid"/>
                    </a:lnT>
                    <a:lnB w="9360">
                      <a:solidFill>
                        <a:srgbClr val="000000"/>
                      </a:solidFill>
                      <a:prstDash val="solid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700" b="0" strike="noStrike" spc="-1">
                          <a:solidFill>
                            <a:srgbClr val="000000"/>
                          </a:solidFill>
                          <a:latin typeface="Vazirmatn Medium"/>
                          <a:ea typeface="Vazirmatn Medium"/>
                        </a:rPr>
                        <a:t>B (584)</a:t>
                      </a:r>
                      <a:endParaRPr lang="en-US" sz="17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 anchor="ctr">
                    <a:lnL w="9360">
                      <a:solidFill>
                        <a:srgbClr val="000000"/>
                      </a:solidFill>
                      <a:prstDash val="solid"/>
                    </a:lnL>
                    <a:lnR w="9360">
                      <a:solidFill>
                        <a:srgbClr val="000000"/>
                      </a:solidFill>
                      <a:prstDash val="solid"/>
                    </a:lnR>
                    <a:lnT w="9360">
                      <a:solidFill>
                        <a:srgbClr val="000000"/>
                      </a:solidFill>
                      <a:prstDash val="solid"/>
                    </a:lnT>
                    <a:lnB w="9360">
                      <a:solidFill>
                        <a:srgbClr val="000000"/>
                      </a:solidFill>
                      <a:prstDash val="solid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700" b="0" strike="noStrike" spc="-1">
                          <a:solidFill>
                            <a:srgbClr val="000000"/>
                          </a:solidFill>
                          <a:latin typeface="Vazirmatn Medium"/>
                          <a:ea typeface="Vazirmatn Medium"/>
                        </a:rPr>
                        <a:t>C (333)</a:t>
                      </a:r>
                      <a:endParaRPr lang="en-US" sz="17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 anchor="ctr">
                    <a:lnL w="9360">
                      <a:solidFill>
                        <a:srgbClr val="000000"/>
                      </a:solidFill>
                      <a:prstDash val="solid"/>
                    </a:lnL>
                    <a:lnR w="9360">
                      <a:solidFill>
                        <a:srgbClr val="000000"/>
                      </a:solidFill>
                      <a:prstDash val="solid"/>
                    </a:lnR>
                    <a:lnT w="9360">
                      <a:solidFill>
                        <a:srgbClr val="000000"/>
                      </a:solidFill>
                      <a:prstDash val="solid"/>
                    </a:lnT>
                    <a:lnB w="9360">
                      <a:solidFill>
                        <a:srgbClr val="000000"/>
                      </a:solidFill>
                      <a:prstDash val="solid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700" b="0" strike="noStrike" spc="-1">
                          <a:solidFill>
                            <a:srgbClr val="000000"/>
                          </a:solidFill>
                          <a:latin typeface="Vazirmatn Medium"/>
                          <a:ea typeface="Vazirmatn Medium"/>
                        </a:rPr>
                        <a:t>D (96)</a:t>
                      </a:r>
                      <a:endParaRPr lang="en-US" sz="17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 anchor="ctr">
                    <a:lnL w="9360">
                      <a:solidFill>
                        <a:srgbClr val="000000"/>
                      </a:solidFill>
                      <a:prstDash val="solid"/>
                    </a:lnL>
                    <a:lnR w="9360">
                      <a:solidFill>
                        <a:srgbClr val="000000"/>
                      </a:solidFill>
                      <a:prstDash val="solid"/>
                    </a:lnR>
                    <a:lnT w="9360">
                      <a:solidFill>
                        <a:srgbClr val="000000"/>
                      </a:solidFill>
                      <a:prstDash val="solid"/>
                    </a:lnT>
                    <a:lnB w="9360">
                      <a:solidFill>
                        <a:srgbClr val="000000"/>
                      </a:solidFill>
                      <a:prstDash val="solid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700" b="0" strike="noStrike" spc="-1">
                          <a:solidFill>
                            <a:srgbClr val="000000"/>
                          </a:solidFill>
                          <a:latin typeface="Vazirmatn Medium"/>
                          <a:ea typeface="Vazirmatn Medium"/>
                        </a:rPr>
                        <a:t>E (50)</a:t>
                      </a:r>
                      <a:endParaRPr lang="en-US" sz="17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 anchor="ctr">
                    <a:lnL w="9360">
                      <a:solidFill>
                        <a:srgbClr val="000000"/>
                      </a:solidFill>
                      <a:prstDash val="solid"/>
                    </a:lnL>
                    <a:lnR w="9360">
                      <a:solidFill>
                        <a:srgbClr val="000000"/>
                      </a:solidFill>
                      <a:prstDash val="solid"/>
                    </a:lnR>
                    <a:lnT w="9360">
                      <a:solidFill>
                        <a:srgbClr val="000000"/>
                      </a:solidFill>
                      <a:prstDash val="solid"/>
                    </a:lnT>
                    <a:lnB w="9360">
                      <a:solidFill>
                        <a:srgbClr val="000000"/>
                      </a:solidFill>
                      <a:prstDash val="solid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700" b="0" strike="noStrike" spc="-1">
                          <a:solidFill>
                            <a:srgbClr val="000000"/>
                          </a:solidFill>
                          <a:latin typeface="Vazirmatn Medium"/>
                          <a:ea typeface="Vazirmatn Medium"/>
                        </a:rPr>
                        <a:t>A (968)</a:t>
                      </a:r>
                      <a:endParaRPr lang="en-US" sz="17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 anchor="ctr">
                    <a:lnL w="9360">
                      <a:solidFill>
                        <a:srgbClr val="000000"/>
                      </a:solidFill>
                      <a:prstDash val="solid"/>
                    </a:lnL>
                    <a:lnR w="9360">
                      <a:solidFill>
                        <a:srgbClr val="000000"/>
                      </a:solidFill>
                      <a:prstDash val="solid"/>
                    </a:lnR>
                    <a:lnT w="9360">
                      <a:solidFill>
                        <a:srgbClr val="000000"/>
                      </a:solidFill>
                      <a:prstDash val="solid"/>
                    </a:lnT>
                    <a:lnB w="9360">
                      <a:solidFill>
                        <a:srgbClr val="000000"/>
                      </a:solidFill>
                      <a:prstDash val="solid"/>
                    </a:lnB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700" b="0" strike="noStrike" spc="-1">
                          <a:solidFill>
                            <a:srgbClr val="000000"/>
                          </a:solidFill>
                          <a:latin typeface="Vazirmatn Medium"/>
                          <a:ea typeface="Vazirmatn Medium"/>
                        </a:rPr>
                        <a:t>B (560)</a:t>
                      </a:r>
                      <a:endParaRPr lang="en-US" sz="17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 anchor="ctr">
                    <a:lnL w="9360">
                      <a:solidFill>
                        <a:srgbClr val="000000"/>
                      </a:solidFill>
                      <a:prstDash val="solid"/>
                    </a:lnL>
                    <a:lnR w="9360">
                      <a:solidFill>
                        <a:srgbClr val="000000"/>
                      </a:solidFill>
                      <a:prstDash val="solid"/>
                    </a:lnR>
                    <a:lnT w="9360">
                      <a:solidFill>
                        <a:srgbClr val="000000"/>
                      </a:solidFill>
                      <a:prstDash val="solid"/>
                    </a:lnT>
                    <a:lnB w="9360">
                      <a:solidFill>
                        <a:srgbClr val="000000"/>
                      </a:solidFill>
                      <a:prstDash val="solid"/>
                    </a:lnB>
                    <a:solidFill>
                      <a:srgbClr val="9FC5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9440">
                <a:tc>
                  <a:txBody>
                    <a:bodyPr/>
                    <a:lstStyle/>
                    <a:p>
                      <a:pPr algn="ctr" rtl="1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fa-IR" sz="1700" b="0" strike="noStrike" spc="-1">
                          <a:solidFill>
                            <a:srgbClr val="000000"/>
                          </a:solidFill>
                          <a:latin typeface="Vazirmatn Medium"/>
                          <a:cs typeface="Vazirmatn Medium"/>
                        </a:rPr>
                        <a:t>ازکی</a:t>
                      </a:r>
                      <a:endParaRPr lang="en-US" sz="17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 anchor="ctr">
                    <a:lnL w="9360">
                      <a:solidFill>
                        <a:srgbClr val="000000"/>
                      </a:solidFill>
                      <a:prstDash val="solid"/>
                    </a:lnL>
                    <a:lnR w="9360">
                      <a:solidFill>
                        <a:srgbClr val="000000"/>
                      </a:solidFill>
                      <a:prstDash val="solid"/>
                    </a:lnR>
                    <a:lnT w="9360">
                      <a:solidFill>
                        <a:srgbClr val="000000"/>
                      </a:solidFill>
                      <a:prstDash val="solid"/>
                    </a:lnT>
                    <a:lnB w="9360">
                      <a:solidFill>
                        <a:srgbClr val="000000"/>
                      </a:solidFill>
                      <a:prstDash val="soli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700" b="0" strike="noStrike" spc="-1">
                          <a:solidFill>
                            <a:srgbClr val="000000"/>
                          </a:solidFill>
                          <a:latin typeface="Vazirmatn Medium"/>
                          <a:ea typeface="Vazirmatn Medium"/>
                        </a:rPr>
                        <a:t>42.37</a:t>
                      </a:r>
                      <a:r>
                        <a:rPr lang="fa-IR" sz="1700" b="0" strike="noStrike" spc="-1">
                          <a:solidFill>
                            <a:srgbClr val="000000"/>
                          </a:solidFill>
                          <a:latin typeface="Vazirmatn Medium"/>
                          <a:cs typeface="Vazirmatn Medium"/>
                        </a:rPr>
                        <a:t>٪</a:t>
                      </a:r>
                      <a:endParaRPr lang="en-US" sz="17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 anchor="ctr">
                    <a:lnL w="9360">
                      <a:solidFill>
                        <a:srgbClr val="000000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000000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700" b="0" strike="noStrike" spc="-1" dirty="0">
                          <a:solidFill>
                            <a:srgbClr val="000000"/>
                          </a:solidFill>
                          <a:latin typeface="Vazirmatn Medium"/>
                          <a:ea typeface="Vazirmatn Medium"/>
                        </a:rPr>
                        <a:t>41.60</a:t>
                      </a:r>
                      <a:r>
                        <a:rPr lang="fa-IR" sz="1700" b="0" strike="noStrike" spc="-1" dirty="0">
                          <a:solidFill>
                            <a:srgbClr val="000000"/>
                          </a:solidFill>
                          <a:latin typeface="Vazirmatn Medium"/>
                          <a:cs typeface="Vazirmatn Medium"/>
                        </a:rPr>
                        <a:t>٪</a:t>
                      </a:r>
                      <a:endParaRPr lang="en-US" sz="1700" b="0" strike="noStrike" spc="-1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 anchor="ctr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000000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700" b="0" strike="noStrike" spc="-1">
                          <a:solidFill>
                            <a:srgbClr val="000000"/>
                          </a:solidFill>
                          <a:latin typeface="Vazirmatn Medium"/>
                          <a:ea typeface="Vazirmatn Medium"/>
                        </a:rPr>
                        <a:t>39.76</a:t>
                      </a:r>
                      <a:r>
                        <a:rPr lang="fa-IR" sz="1700" b="0" strike="noStrike" spc="-1">
                          <a:solidFill>
                            <a:srgbClr val="000000"/>
                          </a:solidFill>
                          <a:latin typeface="Vazirmatn Medium"/>
                          <a:cs typeface="Vazirmatn Medium"/>
                        </a:rPr>
                        <a:t>٪</a:t>
                      </a:r>
                      <a:endParaRPr lang="en-US" sz="17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 anchor="ctr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000000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700" b="0" strike="noStrike" spc="-1">
                          <a:solidFill>
                            <a:srgbClr val="000000"/>
                          </a:solidFill>
                          <a:latin typeface="Vazirmatn Medium"/>
                          <a:ea typeface="Vazirmatn Medium"/>
                        </a:rPr>
                        <a:t>34.37%</a:t>
                      </a:r>
                      <a:endParaRPr lang="en-US" sz="17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 anchor="ctr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000000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700" b="0" strike="noStrike" spc="-1">
                          <a:solidFill>
                            <a:srgbClr val="000000"/>
                          </a:solidFill>
                          <a:latin typeface="Vazirmatn Medium"/>
                          <a:ea typeface="Vazirmatn Medium"/>
                        </a:rPr>
                        <a:t>46.77%</a:t>
                      </a:r>
                      <a:endParaRPr lang="en-US" sz="17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 anchor="ctr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000000"/>
                      </a:solidFill>
                      <a:prstDash val="solid"/>
                    </a:lnR>
                    <a:lnT w="9360">
                      <a:solidFill>
                        <a:srgbClr val="000000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700" b="0" strike="noStrike" spc="-1">
                          <a:solidFill>
                            <a:srgbClr val="000000"/>
                          </a:solidFill>
                          <a:latin typeface="Vazirmatn Medium"/>
                          <a:ea typeface="Vazirmatn Medium"/>
                        </a:rPr>
                        <a:t>41.38</a:t>
                      </a:r>
                      <a:r>
                        <a:rPr lang="fa-IR" sz="1700" b="0" strike="noStrike" spc="-1">
                          <a:solidFill>
                            <a:srgbClr val="000000"/>
                          </a:solidFill>
                          <a:latin typeface="Vazirmatn Medium"/>
                          <a:cs typeface="Vazirmatn Medium"/>
                        </a:rPr>
                        <a:t>٪</a:t>
                      </a:r>
                      <a:endParaRPr lang="en-US" sz="17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 anchor="ctr">
                    <a:lnL w="9360">
                      <a:solidFill>
                        <a:srgbClr val="000000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000000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700" b="0" strike="noStrike" spc="-1">
                          <a:solidFill>
                            <a:srgbClr val="000000"/>
                          </a:solidFill>
                          <a:latin typeface="Vazirmatn Medium"/>
                          <a:ea typeface="Vazirmatn Medium"/>
                        </a:rPr>
                        <a:t>40.72</a:t>
                      </a:r>
                      <a:r>
                        <a:rPr lang="fa-IR" sz="1700" b="0" strike="noStrike" spc="-1">
                          <a:solidFill>
                            <a:srgbClr val="000000"/>
                          </a:solidFill>
                          <a:latin typeface="Vazirmatn Medium"/>
                          <a:cs typeface="Vazirmatn Medium"/>
                        </a:rPr>
                        <a:t>٪</a:t>
                      </a:r>
                      <a:endParaRPr lang="en-US" sz="17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 anchor="ctr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000000"/>
                      </a:solidFill>
                      <a:prstDash val="solid"/>
                    </a:lnR>
                    <a:lnT w="9360">
                      <a:solidFill>
                        <a:srgbClr val="000000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1240">
                <a:tc>
                  <a:txBody>
                    <a:bodyPr/>
                    <a:lstStyle/>
                    <a:p>
                      <a:pPr algn="ctr" rtl="1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fa-IR" sz="1700" b="0" strike="noStrike" spc="-1">
                          <a:solidFill>
                            <a:srgbClr val="000000"/>
                          </a:solidFill>
                          <a:latin typeface="Vazirmatn Medium"/>
                          <a:cs typeface="Vazirmatn Medium"/>
                        </a:rPr>
                        <a:t>اسنپ بیمه</a:t>
                      </a:r>
                      <a:endParaRPr lang="en-US" sz="17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 anchor="ctr">
                    <a:lnL w="9360">
                      <a:solidFill>
                        <a:srgbClr val="000000"/>
                      </a:solidFill>
                      <a:prstDash val="solid"/>
                    </a:lnL>
                    <a:lnR w="9360">
                      <a:solidFill>
                        <a:srgbClr val="000000"/>
                      </a:solidFill>
                      <a:prstDash val="solid"/>
                    </a:lnR>
                    <a:lnT w="9360">
                      <a:solidFill>
                        <a:srgbClr val="000000"/>
                      </a:solidFill>
                      <a:prstDash val="solid"/>
                    </a:lnT>
                    <a:lnB w="9360">
                      <a:solidFill>
                        <a:srgbClr val="000000"/>
                      </a:solidFill>
                      <a:prstDash val="soli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700" b="0" strike="noStrike" spc="-1">
                          <a:solidFill>
                            <a:srgbClr val="000000"/>
                          </a:solidFill>
                          <a:latin typeface="Vazirmatn Medium"/>
                          <a:ea typeface="Vazirmatn Medium"/>
                        </a:rPr>
                        <a:t>9.24</a:t>
                      </a:r>
                      <a:r>
                        <a:rPr lang="fa-IR" sz="1700" b="0" strike="noStrike" spc="-1">
                          <a:solidFill>
                            <a:srgbClr val="000000"/>
                          </a:solidFill>
                          <a:latin typeface="Vazirmatn Medium"/>
                          <a:cs typeface="Vazirmatn Medium"/>
                        </a:rPr>
                        <a:t>٪</a:t>
                      </a:r>
                      <a:endParaRPr lang="en-US" sz="17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 anchor="ctr">
                    <a:lnL w="9360">
                      <a:solidFill>
                        <a:srgbClr val="000000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700" b="0" strike="noStrike" spc="-1">
                          <a:solidFill>
                            <a:srgbClr val="000000"/>
                          </a:solidFill>
                          <a:latin typeface="Vazirmatn Medium"/>
                          <a:ea typeface="Vazirmatn Medium"/>
                        </a:rPr>
                        <a:t>10.37</a:t>
                      </a:r>
                      <a:r>
                        <a:rPr lang="fa-IR" sz="1700" b="0" strike="noStrike" spc="-1">
                          <a:solidFill>
                            <a:srgbClr val="000000"/>
                          </a:solidFill>
                          <a:latin typeface="Vazirmatn Medium"/>
                          <a:cs typeface="Vazirmatn Medium"/>
                        </a:rPr>
                        <a:t>٪</a:t>
                      </a:r>
                      <a:endParaRPr lang="en-US" sz="17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 anchor="ctr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700" b="0" strike="noStrike" spc="-1">
                          <a:solidFill>
                            <a:srgbClr val="000000"/>
                          </a:solidFill>
                          <a:latin typeface="Vazirmatn Medium"/>
                          <a:ea typeface="Vazirmatn Medium"/>
                        </a:rPr>
                        <a:t>8.92</a:t>
                      </a:r>
                      <a:r>
                        <a:rPr lang="fa-IR" sz="1700" b="0" strike="noStrike" spc="-1">
                          <a:solidFill>
                            <a:srgbClr val="000000"/>
                          </a:solidFill>
                          <a:latin typeface="Vazirmatn Medium"/>
                          <a:cs typeface="Vazirmatn Medium"/>
                        </a:rPr>
                        <a:t>٪</a:t>
                      </a:r>
                      <a:endParaRPr lang="en-US" sz="17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 anchor="ctr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700" b="0" strike="noStrike" spc="-1">
                          <a:solidFill>
                            <a:srgbClr val="000000"/>
                          </a:solidFill>
                          <a:latin typeface="Vazirmatn Medium"/>
                          <a:ea typeface="Vazirmatn Medium"/>
                        </a:rPr>
                        <a:t>5.47%</a:t>
                      </a:r>
                      <a:endParaRPr lang="en-US" sz="17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 anchor="ctr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700" b="0" strike="noStrike" spc="-1">
                          <a:solidFill>
                            <a:srgbClr val="000000"/>
                          </a:solidFill>
                          <a:latin typeface="Vazirmatn Medium"/>
                          <a:ea typeface="Vazirmatn Medium"/>
                        </a:rPr>
                        <a:t>4.84%</a:t>
                      </a:r>
                      <a:endParaRPr lang="en-US" sz="17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 anchor="ctr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000000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700" b="0" strike="noStrike" spc="-1">
                          <a:solidFill>
                            <a:srgbClr val="000000"/>
                          </a:solidFill>
                          <a:latin typeface="Vazirmatn Medium"/>
                          <a:ea typeface="Vazirmatn Medium"/>
                        </a:rPr>
                        <a:t>8.72</a:t>
                      </a:r>
                      <a:r>
                        <a:rPr lang="fa-IR" sz="1700" b="0" strike="noStrike" spc="-1">
                          <a:solidFill>
                            <a:srgbClr val="000000"/>
                          </a:solidFill>
                          <a:latin typeface="Vazirmatn Medium"/>
                          <a:cs typeface="Vazirmatn Medium"/>
                        </a:rPr>
                        <a:t>٪</a:t>
                      </a:r>
                      <a:endParaRPr lang="en-US" sz="17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 anchor="ctr">
                    <a:lnL w="9360">
                      <a:solidFill>
                        <a:srgbClr val="000000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700" b="0" strike="noStrike" spc="-1">
                          <a:solidFill>
                            <a:srgbClr val="000000"/>
                          </a:solidFill>
                          <a:latin typeface="Vazirmatn Medium"/>
                          <a:ea typeface="Vazirmatn Medium"/>
                        </a:rPr>
                        <a:t>10.25</a:t>
                      </a:r>
                      <a:r>
                        <a:rPr lang="fa-IR" sz="1700" b="0" strike="noStrike" spc="-1">
                          <a:solidFill>
                            <a:srgbClr val="000000"/>
                          </a:solidFill>
                          <a:latin typeface="Vazirmatn Medium"/>
                          <a:cs typeface="Vazirmatn Medium"/>
                        </a:rPr>
                        <a:t>٪</a:t>
                      </a:r>
                      <a:endParaRPr lang="en-US" sz="17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 anchor="ctr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000000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67080">
                <a:tc>
                  <a:txBody>
                    <a:bodyPr/>
                    <a:lstStyle/>
                    <a:p>
                      <a:pPr algn="ctr" rtl="1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fa-IR" sz="1700" b="0" strike="noStrike" spc="-1">
                          <a:solidFill>
                            <a:srgbClr val="000000"/>
                          </a:solidFill>
                          <a:latin typeface="Vazirmatn Medium"/>
                          <a:cs typeface="Vazirmatn Medium"/>
                        </a:rPr>
                        <a:t>بیمه بازار</a:t>
                      </a:r>
                      <a:endParaRPr lang="en-US" sz="17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 anchor="ctr">
                    <a:lnL w="9360">
                      <a:solidFill>
                        <a:srgbClr val="000000"/>
                      </a:solidFill>
                      <a:prstDash val="solid"/>
                    </a:lnL>
                    <a:lnR w="9360">
                      <a:solidFill>
                        <a:srgbClr val="000000"/>
                      </a:solidFill>
                      <a:prstDash val="solid"/>
                    </a:lnR>
                    <a:lnT w="9360">
                      <a:solidFill>
                        <a:srgbClr val="000000"/>
                      </a:solidFill>
                      <a:prstDash val="solid"/>
                    </a:lnT>
                    <a:lnB w="9360">
                      <a:solidFill>
                        <a:srgbClr val="000000"/>
                      </a:solidFill>
                      <a:prstDash val="soli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700" b="0" strike="noStrike" spc="-1">
                          <a:solidFill>
                            <a:srgbClr val="000000"/>
                          </a:solidFill>
                          <a:latin typeface="Vazirmatn Medium"/>
                          <a:ea typeface="Vazirmatn Medium"/>
                        </a:rPr>
                        <a:t>10.85</a:t>
                      </a:r>
                      <a:r>
                        <a:rPr lang="fa-IR" sz="1700" b="0" strike="noStrike" spc="-1">
                          <a:solidFill>
                            <a:srgbClr val="000000"/>
                          </a:solidFill>
                          <a:latin typeface="Vazirmatn Medium"/>
                          <a:cs typeface="Vazirmatn Medium"/>
                        </a:rPr>
                        <a:t>٪</a:t>
                      </a:r>
                      <a:endParaRPr lang="en-US" sz="17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 anchor="ctr">
                    <a:lnL w="9360">
                      <a:solidFill>
                        <a:srgbClr val="000000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700" b="0" strike="noStrike" spc="-1">
                          <a:solidFill>
                            <a:srgbClr val="000000"/>
                          </a:solidFill>
                          <a:latin typeface="Vazirmatn Medium"/>
                          <a:ea typeface="Vazirmatn Medium"/>
                        </a:rPr>
                        <a:t>7.03</a:t>
                      </a:r>
                      <a:r>
                        <a:rPr lang="fa-IR" sz="1700" b="0" strike="noStrike" spc="-1">
                          <a:solidFill>
                            <a:srgbClr val="000000"/>
                          </a:solidFill>
                          <a:latin typeface="Vazirmatn Medium"/>
                          <a:cs typeface="Vazirmatn Medium"/>
                        </a:rPr>
                        <a:t>٪</a:t>
                      </a:r>
                      <a:endParaRPr lang="en-US" sz="17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 anchor="ctr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700" b="0" strike="noStrike" spc="-1">
                          <a:solidFill>
                            <a:srgbClr val="000000"/>
                          </a:solidFill>
                          <a:latin typeface="Vazirmatn Medium"/>
                          <a:ea typeface="Vazirmatn Medium"/>
                        </a:rPr>
                        <a:t>11.36</a:t>
                      </a:r>
                      <a:r>
                        <a:rPr lang="fa-IR" sz="1700" b="0" strike="noStrike" spc="-1">
                          <a:solidFill>
                            <a:srgbClr val="000000"/>
                          </a:solidFill>
                          <a:latin typeface="Vazirmatn Medium"/>
                          <a:cs typeface="Vazirmatn Medium"/>
                        </a:rPr>
                        <a:t>٪</a:t>
                      </a:r>
                      <a:endParaRPr lang="en-US" sz="17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 anchor="ctr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700" b="0" strike="noStrike" spc="-1">
                          <a:solidFill>
                            <a:srgbClr val="000000"/>
                          </a:solidFill>
                          <a:latin typeface="Vazirmatn Medium"/>
                          <a:ea typeface="Vazirmatn Medium"/>
                        </a:rPr>
                        <a:t>14.06%</a:t>
                      </a:r>
                      <a:endParaRPr lang="en-US" sz="17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 anchor="ctr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700" b="0" strike="noStrike" spc="-1">
                          <a:solidFill>
                            <a:srgbClr val="000000"/>
                          </a:solidFill>
                          <a:latin typeface="Vazirmatn Medium"/>
                          <a:ea typeface="Vazirmatn Medium"/>
                        </a:rPr>
                        <a:t>3.23%</a:t>
                      </a:r>
                      <a:endParaRPr lang="en-US" sz="17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 anchor="ctr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000000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700" b="0" strike="noStrike" spc="-1">
                          <a:solidFill>
                            <a:srgbClr val="000000"/>
                          </a:solidFill>
                          <a:latin typeface="Vazirmatn Medium"/>
                          <a:ea typeface="Vazirmatn Medium"/>
                        </a:rPr>
                        <a:t>10.19</a:t>
                      </a:r>
                      <a:r>
                        <a:rPr lang="fa-IR" sz="1700" b="0" strike="noStrike" spc="-1">
                          <a:solidFill>
                            <a:srgbClr val="000000"/>
                          </a:solidFill>
                          <a:latin typeface="Vazirmatn Medium"/>
                          <a:cs typeface="Vazirmatn Medium"/>
                        </a:rPr>
                        <a:t>٪</a:t>
                      </a:r>
                      <a:endParaRPr lang="en-US" sz="17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 anchor="ctr">
                    <a:lnL w="9360">
                      <a:solidFill>
                        <a:srgbClr val="000000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700" b="0" strike="noStrike" spc="-1">
                          <a:solidFill>
                            <a:srgbClr val="000000"/>
                          </a:solidFill>
                          <a:latin typeface="Vazirmatn Medium"/>
                          <a:ea typeface="Vazirmatn Medium"/>
                        </a:rPr>
                        <a:t>8.17</a:t>
                      </a:r>
                      <a:r>
                        <a:rPr lang="fa-IR" sz="1700" b="0" strike="noStrike" spc="-1">
                          <a:solidFill>
                            <a:srgbClr val="000000"/>
                          </a:solidFill>
                          <a:latin typeface="Vazirmatn Medium"/>
                          <a:cs typeface="Vazirmatn Medium"/>
                        </a:rPr>
                        <a:t>٪</a:t>
                      </a:r>
                      <a:endParaRPr lang="en-US" sz="17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 anchor="ctr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000000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43040">
                <a:tc>
                  <a:txBody>
                    <a:bodyPr/>
                    <a:lstStyle/>
                    <a:p>
                      <a:pPr algn="ctr" rtl="1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fa-IR" sz="1700" b="0" strike="noStrike" spc="-1">
                          <a:solidFill>
                            <a:srgbClr val="000000"/>
                          </a:solidFill>
                          <a:latin typeface="Vazirmatn Medium"/>
                          <a:cs typeface="Vazirmatn Medium"/>
                        </a:rPr>
                        <a:t>بیمه دات کام </a:t>
                      </a:r>
                      <a:endParaRPr lang="en-US" sz="17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 anchor="ctr">
                    <a:lnL w="9360">
                      <a:solidFill>
                        <a:srgbClr val="000000"/>
                      </a:solidFill>
                      <a:prstDash val="solid"/>
                    </a:lnL>
                    <a:lnR w="9360">
                      <a:solidFill>
                        <a:srgbClr val="000000"/>
                      </a:solidFill>
                      <a:prstDash val="solid"/>
                    </a:lnR>
                    <a:lnT w="9360">
                      <a:solidFill>
                        <a:srgbClr val="000000"/>
                      </a:solidFill>
                      <a:prstDash val="solid"/>
                    </a:lnT>
                    <a:lnB w="9360">
                      <a:solidFill>
                        <a:srgbClr val="000000"/>
                      </a:solidFill>
                      <a:prstDash val="soli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700" b="0" strike="noStrike" spc="-1">
                          <a:solidFill>
                            <a:srgbClr val="000000"/>
                          </a:solidFill>
                          <a:latin typeface="Vazirmatn Medium"/>
                          <a:ea typeface="Vazirmatn Medium"/>
                        </a:rPr>
                        <a:t>23.61</a:t>
                      </a:r>
                      <a:r>
                        <a:rPr lang="fa-IR" sz="1700" b="0" strike="noStrike" spc="-1">
                          <a:solidFill>
                            <a:srgbClr val="000000"/>
                          </a:solidFill>
                          <a:latin typeface="Vazirmatn Medium"/>
                          <a:cs typeface="Vazirmatn Medium"/>
                        </a:rPr>
                        <a:t>٪</a:t>
                      </a:r>
                      <a:endParaRPr lang="en-US" sz="17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 anchor="ctr">
                    <a:lnL w="9360">
                      <a:solidFill>
                        <a:srgbClr val="000000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700" b="0" strike="noStrike" spc="-1">
                          <a:solidFill>
                            <a:srgbClr val="000000"/>
                          </a:solidFill>
                          <a:latin typeface="Vazirmatn Medium"/>
                          <a:ea typeface="Vazirmatn Medium"/>
                        </a:rPr>
                        <a:t>25.51%</a:t>
                      </a:r>
                      <a:endParaRPr lang="en-US" sz="17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 anchor="ctr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700" b="0" strike="noStrike" spc="-1">
                          <a:solidFill>
                            <a:srgbClr val="000000"/>
                          </a:solidFill>
                          <a:latin typeface="Vazirmatn Medium"/>
                          <a:ea typeface="Vazirmatn Medium"/>
                        </a:rPr>
                        <a:t>24.75%</a:t>
                      </a:r>
                      <a:endParaRPr lang="en-US" sz="17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endParaRPr lang="en-US" sz="17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 anchor="ctr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700" b="0" strike="noStrike" spc="-1">
                          <a:solidFill>
                            <a:srgbClr val="000000"/>
                          </a:solidFill>
                          <a:latin typeface="Vazirmatn Medium"/>
                          <a:ea typeface="Vazirmatn Medium"/>
                        </a:rPr>
                        <a:t>21.88%</a:t>
                      </a:r>
                      <a:endParaRPr lang="en-US" sz="17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 anchor="ctr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700" b="0" strike="noStrike" spc="-1">
                          <a:solidFill>
                            <a:srgbClr val="000000"/>
                          </a:solidFill>
                          <a:latin typeface="Vazirmatn Medium"/>
                          <a:ea typeface="Vazirmatn Medium"/>
                        </a:rPr>
                        <a:t>20.97%</a:t>
                      </a:r>
                      <a:endParaRPr lang="en-US" sz="17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 anchor="ctr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000000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700" b="0" strike="noStrike" spc="-1">
                          <a:solidFill>
                            <a:srgbClr val="000000"/>
                          </a:solidFill>
                          <a:latin typeface="Vazirmatn Medium"/>
                          <a:ea typeface="Vazirmatn Medium"/>
                        </a:rPr>
                        <a:t>25.61%</a:t>
                      </a:r>
                      <a:endParaRPr lang="en-US" sz="17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 anchor="ctr">
                    <a:lnL w="9360">
                      <a:solidFill>
                        <a:srgbClr val="000000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700" b="0" strike="noStrike" spc="-1">
                          <a:solidFill>
                            <a:srgbClr val="000000"/>
                          </a:solidFill>
                          <a:latin typeface="Vazirmatn Medium"/>
                          <a:ea typeface="Vazirmatn Medium"/>
                        </a:rPr>
                        <a:t>22.18%</a:t>
                      </a:r>
                      <a:endParaRPr lang="en-US" sz="17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 anchor="ctr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000000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32600">
                <a:tc>
                  <a:txBody>
                    <a:bodyPr/>
                    <a:lstStyle/>
                    <a:p>
                      <a:pPr algn="ctr" rtl="1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fa-IR" sz="1700" b="0" strike="noStrike" spc="-1">
                          <a:solidFill>
                            <a:srgbClr val="000000"/>
                          </a:solidFill>
                          <a:latin typeface="Vazirmatn Medium"/>
                          <a:cs typeface="Vazirmatn Medium"/>
                        </a:rPr>
                        <a:t>هیچ‌کدام</a:t>
                      </a:r>
                      <a:endParaRPr lang="en-US" sz="17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 anchor="ctr">
                    <a:lnL w="9360">
                      <a:solidFill>
                        <a:srgbClr val="000000"/>
                      </a:solidFill>
                      <a:prstDash val="solid"/>
                    </a:lnL>
                    <a:lnR w="9360">
                      <a:solidFill>
                        <a:srgbClr val="000000"/>
                      </a:solidFill>
                      <a:prstDash val="solid"/>
                    </a:lnR>
                    <a:lnT w="9360">
                      <a:solidFill>
                        <a:srgbClr val="000000"/>
                      </a:solidFill>
                      <a:prstDash val="solid"/>
                    </a:lnT>
                    <a:lnB w="9360">
                      <a:solidFill>
                        <a:srgbClr val="000000"/>
                      </a:solidFill>
                      <a:prstDash val="soli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700" b="0" strike="noStrike" spc="-1">
                          <a:solidFill>
                            <a:srgbClr val="000000"/>
                          </a:solidFill>
                          <a:latin typeface="Vazirmatn Medium"/>
                          <a:ea typeface="Vazirmatn Medium"/>
                        </a:rPr>
                        <a:t>13.93%</a:t>
                      </a:r>
                      <a:endParaRPr lang="en-US" sz="17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 anchor="ctr">
                    <a:lnL w="9360">
                      <a:solidFill>
                        <a:srgbClr val="000000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000000"/>
                      </a:solidFill>
                      <a:prstDash val="solid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700" b="0" strike="noStrike" spc="-1">
                          <a:solidFill>
                            <a:srgbClr val="000000"/>
                          </a:solidFill>
                          <a:latin typeface="Vazirmatn Medium"/>
                          <a:ea typeface="Vazirmatn Medium"/>
                        </a:rPr>
                        <a:t>15.49%</a:t>
                      </a:r>
                      <a:endParaRPr lang="en-US" sz="17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 anchor="ctr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000000"/>
                      </a:solidFill>
                      <a:prstDash val="solid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700" b="0" strike="noStrike" spc="-1">
                          <a:solidFill>
                            <a:srgbClr val="000000"/>
                          </a:solidFill>
                          <a:latin typeface="Vazirmatn Medium"/>
                          <a:ea typeface="Vazirmatn Medium"/>
                        </a:rPr>
                        <a:t>15.21%</a:t>
                      </a:r>
                      <a:endParaRPr lang="en-US" sz="17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 anchor="ctr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000000"/>
                      </a:solidFill>
                      <a:prstDash val="solid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700" b="0" strike="noStrike" spc="-1">
                          <a:solidFill>
                            <a:srgbClr val="000000"/>
                          </a:solidFill>
                          <a:latin typeface="Vazirmatn Medium"/>
                          <a:ea typeface="Vazirmatn Medium"/>
                        </a:rPr>
                        <a:t>24.22%</a:t>
                      </a:r>
                      <a:endParaRPr lang="en-US" sz="17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 anchor="ctr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000000"/>
                      </a:solidFill>
                      <a:prstDash val="solid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700" b="0" strike="noStrike" spc="-1">
                          <a:solidFill>
                            <a:srgbClr val="000000"/>
                          </a:solidFill>
                          <a:latin typeface="Vazirmatn Medium"/>
                          <a:ea typeface="Vazirmatn Medium"/>
                        </a:rPr>
                        <a:t>24.19%</a:t>
                      </a:r>
                      <a:endParaRPr lang="en-US" sz="17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 anchor="ctr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000000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000000"/>
                      </a:solidFill>
                      <a:prstDash val="solid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700" b="0" strike="noStrike" spc="-1">
                          <a:solidFill>
                            <a:srgbClr val="000000"/>
                          </a:solidFill>
                          <a:latin typeface="Vazirmatn Medium"/>
                          <a:ea typeface="Vazirmatn Medium"/>
                        </a:rPr>
                        <a:t>14.10%</a:t>
                      </a:r>
                      <a:endParaRPr lang="en-US" sz="17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 anchor="ctr">
                    <a:lnL w="9360">
                      <a:solidFill>
                        <a:srgbClr val="000000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000000"/>
                      </a:solidFill>
                      <a:prstDash val="soli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700" b="0" strike="noStrike" spc="-1" dirty="0">
                          <a:solidFill>
                            <a:srgbClr val="000000"/>
                          </a:solidFill>
                          <a:latin typeface="Vazirmatn Medium"/>
                          <a:ea typeface="Vazirmatn Medium"/>
                        </a:rPr>
                        <a:t>18.68</a:t>
                      </a:r>
                      <a:r>
                        <a:rPr lang="fa-IR" sz="1700" b="0" strike="noStrike" spc="-1" dirty="0">
                          <a:solidFill>
                            <a:srgbClr val="000000"/>
                          </a:solidFill>
                          <a:latin typeface="Vazirmatn Medium"/>
                          <a:cs typeface="Vazirmatn Medium"/>
                        </a:rPr>
                        <a:t>٪</a:t>
                      </a:r>
                      <a:endParaRPr lang="en-US" sz="1700" b="0" strike="noStrike" spc="-1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 anchor="ctr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000000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000000"/>
                      </a:solidFill>
                      <a:prstDash val="solid"/>
                    </a:lnB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27" name="Google Shape;417;g34d486d6429_0_ 1"/>
          <p:cNvSpPr/>
          <p:nvPr/>
        </p:nvSpPr>
        <p:spPr>
          <a:xfrm>
            <a:off x="1501920" y="1455840"/>
            <a:ext cx="9187560" cy="470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 rtl="1">
              <a:lnSpc>
                <a:spcPct val="100000"/>
              </a:lnSpc>
              <a:tabLst>
                <a:tab pos="0" algn="l"/>
              </a:tabLst>
            </a:pPr>
            <a:r>
              <a:rPr lang="fa-IR" sz="2500" b="0" strike="noStrike" spc="-1">
                <a:solidFill>
                  <a:schemeClr val="dk1"/>
                </a:solidFill>
                <a:latin typeface="Vazirmatn"/>
                <a:cs typeface="Vazirmatn"/>
              </a:rPr>
              <a:t>در یک ماه گذشته تبلیغات کدام یک از این شرکت ها را دیده‌اید؟</a:t>
            </a:r>
            <a:endParaRPr lang="en-US" sz="25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graphicFrame>
        <p:nvGraphicFramePr>
          <p:cNvPr id="2" name="Chart 1"/>
          <p:cNvGraphicFramePr>
            <a:graphicFrameLocks noGrp="1"/>
          </p:cNvGraphicFramePr>
          <p:nvPr/>
        </p:nvGraphicFramePr>
        <p:xfrm>
          <a:off x="1371600" y="1371600"/>
          <a:ext cx="6400800" cy="5029200"/>
        </p:xfrm>
        <a:graphic>
          <a:graphicData uri="http://schemas.openxmlformats.org/drawingml/2006/chart">
            <c:chart xmlns:c="http://schemas.openxmlformats.org/drawingml/2006/chart" r:id="rId2"/>
          </a:graphicData>
        </a:graphic>
      </p:graphicFrame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graphicFrame>
        <p:nvGraphicFramePr>
          <p:cNvPr id="2" name="Chart 1"/>
          <p:cNvGraphicFramePr>
            <a:graphicFrameLocks noGrp="1"/>
          </p:cNvGraphicFramePr>
          <p:nvPr/>
        </p:nvGraphicFramePr>
        <p:xfrm>
          <a:off x="457200" y="1371600"/>
          <a:ext cx="8229600" cy="5029200"/>
        </p:xfrm>
        <a:graphic>
          <a:graphicData uri="http://schemas.openxmlformats.org/drawingml/2006/chart">
            <c:chart xmlns:c="http://schemas.openxmlformats.org/drawingml/2006/chart" r:id="rId2"/>
          </a:graphicData>
        </a:graphic>
      </p:graphicFrame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graphicFrame>
        <p:nvGraphicFramePr>
          <p:cNvPr id="2" name="Chart 1"/>
          <p:cNvGraphicFramePr>
            <a:graphicFrameLocks noGrp="1"/>
          </p:cNvGraphicFramePr>
          <p:nvPr/>
        </p:nvGraphicFramePr>
        <p:xfrm>
          <a:off x="1371600" y="1371600"/>
          <a:ext cx="6400800" cy="5029200"/>
        </p:xfrm>
        <a:graphic>
          <a:graphicData uri="http://schemas.openxmlformats.org/drawingml/2006/chart">
            <c:chart xmlns:c="http://schemas.openxmlformats.org/drawingml/2006/chart" r:id="rId2"/>
          </a:graphicData>
        </a:graphic>
      </p:graphicFrame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graphicFrame>
        <p:nvGraphicFramePr>
          <p:cNvPr id="2" name="Chart 1"/>
          <p:cNvGraphicFramePr>
            <a:graphicFrameLocks noGrp="1"/>
          </p:cNvGraphicFramePr>
          <p:nvPr/>
        </p:nvGraphicFramePr>
        <p:xfrm>
          <a:off x="457200" y="1371600"/>
          <a:ext cx="8229600" cy="5029200"/>
        </p:xfrm>
        <a:graphic>
          <a:graphicData uri="http://schemas.openxmlformats.org/drawingml/2006/chart">
            <c:chart xmlns:c="http://schemas.openxmlformats.org/drawingml/2006/chart" r:id="rId2"/>
          </a:graphicData>
        </a:graphic>
      </p:graphicFrame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graphicFrame>
        <p:nvGraphicFramePr>
          <p:cNvPr id="2" name="Chart 1"/>
          <p:cNvGraphicFramePr>
            <a:graphicFrameLocks noGrp="1"/>
          </p:cNvGraphicFramePr>
          <p:nvPr/>
        </p:nvGraphicFramePr>
        <p:xfrm>
          <a:off x="1371600" y="1371600"/>
          <a:ext cx="6400800" cy="5029200"/>
        </p:xfrm>
        <a:graphic>
          <a:graphicData uri="http://schemas.openxmlformats.org/drawingml/2006/chart">
            <c:chart xmlns:c="http://schemas.openxmlformats.org/drawingml/2006/chart" r:id="rId2"/>
          </a:graphicData>
        </a:graphic>
      </p:graphicFrame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graphicFrame>
        <p:nvGraphicFramePr>
          <p:cNvPr id="2" name="Chart 1"/>
          <p:cNvGraphicFramePr>
            <a:graphicFrameLocks noGrp="1"/>
          </p:cNvGraphicFramePr>
          <p:nvPr/>
        </p:nvGraphicFramePr>
        <p:xfrm>
          <a:off x="457200" y="1371600"/>
          <a:ext cx="8229600" cy="5029200"/>
        </p:xfrm>
        <a:graphic>
          <a:graphicData uri="http://schemas.openxmlformats.org/drawingml/2006/chart">
            <c:chart xmlns:c="http://schemas.openxmlformats.org/drawingml/2006/chart" r:id="rId2"/>
          </a:graphicData>
        </a:graphic>
      </p:graphicFrame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graphicFrame>
        <p:nvGraphicFramePr>
          <p:cNvPr id="2" name="Chart 1"/>
          <p:cNvGraphicFramePr>
            <a:graphicFrameLocks noGrp="1"/>
          </p:cNvGraphicFramePr>
          <p:nvPr/>
        </p:nvGraphicFramePr>
        <p:xfrm>
          <a:off x="1371600" y="1371600"/>
          <a:ext cx="6400800" cy="5029200"/>
        </p:xfrm>
        <a:graphic>
          <a:graphicData uri="http://schemas.openxmlformats.org/drawingml/2006/chart">
            <c:chart xmlns:c="http://schemas.openxmlformats.org/drawingml/2006/chart" r:id="rId2"/>
          </a:graphicData>
        </a:graphic>
      </p:graphicFrame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graphicFrame>
        <p:nvGraphicFramePr>
          <p:cNvPr id="2" name="Chart 1"/>
          <p:cNvGraphicFramePr>
            <a:graphicFrameLocks noGrp="1"/>
          </p:cNvGraphicFramePr>
          <p:nvPr/>
        </p:nvGraphicFramePr>
        <p:xfrm>
          <a:off x="457200" y="1371600"/>
          <a:ext cx="8229600" cy="5029200"/>
        </p:xfrm>
        <a:graphic>
          <a:graphicData uri="http://schemas.openxmlformats.org/drawingml/2006/chart">
            <c:chart xmlns:c="http://schemas.openxmlformats.org/drawingml/2006/chart" r:id="rId2"/>
          </a:graphicData>
        </a:graphic>
      </p:graphicFrame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graphicFrame>
        <p:nvGraphicFramePr>
          <p:cNvPr id="2" name="Chart 1"/>
          <p:cNvGraphicFramePr>
            <a:graphicFrameLocks noGrp="1"/>
          </p:cNvGraphicFramePr>
          <p:nvPr/>
        </p:nvGraphicFramePr>
        <p:xfrm>
          <a:off x="1371600" y="1371600"/>
          <a:ext cx="6400800" cy="5029200"/>
        </p:xfrm>
        <a:graphic>
          <a:graphicData uri="http://schemas.openxmlformats.org/drawingml/2006/chart">
            <c:chart xmlns:c="http://schemas.openxmlformats.org/drawingml/2006/chart" r:id="rId2"/>
          </a:graphicData>
        </a:graphic>
      </p:graphicFrame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graphicFrame>
        <p:nvGraphicFramePr>
          <p:cNvPr id="2" name="Chart 1"/>
          <p:cNvGraphicFramePr>
            <a:graphicFrameLocks noGrp="1"/>
          </p:cNvGraphicFramePr>
          <p:nvPr/>
        </p:nvGraphicFramePr>
        <p:xfrm>
          <a:off x="457200" y="1371600"/>
          <a:ext cx="8229600" cy="5029200"/>
        </p:xfrm>
        <a:graphic>
          <a:graphicData uri="http://schemas.openxmlformats.org/drawingml/2006/chart">
            <c:chart xmlns:c="http://schemas.openxmlformats.org/drawingml/2006/chart" r:id="rId2"/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7203600" y="365040"/>
            <a:ext cx="4368600" cy="57301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rmAutofit/>
          </a:bodyPr>
          <a:lstStyle/>
          <a:p>
            <a:pPr indent="0" algn="r" rtl="1">
              <a:lnSpc>
                <a:spcPct val="150000"/>
              </a:lnSpc>
              <a:buNone/>
              <a:tabLst>
                <a:tab pos="0" algn="l"/>
              </a:tabLst>
            </a:pPr>
            <a:r>
              <a:rPr lang="fa-IR" sz="3100" b="0" strike="noStrike" spc="-1">
                <a:solidFill>
                  <a:schemeClr val="dk1"/>
                </a:solidFill>
                <a:latin typeface="Vazirmatn"/>
                <a:cs typeface="Vazirmatn"/>
              </a:rPr>
              <a:t>کمتـــــــر از </a:t>
            </a:r>
            <a:r>
              <a:rPr lang="en-US" sz="3100" b="0" strike="noStrike" spc="-1">
                <a:solidFill>
                  <a:schemeClr val="dk1"/>
                </a:solidFill>
                <a:latin typeface="Vazirmatn"/>
                <a:ea typeface="Vazirmatn"/>
              </a:rPr>
              <a:t>20 دقیقـــــه!!</a:t>
            </a:r>
            <a:br>
              <a:rPr sz="3600"/>
            </a:br>
            <a:r>
              <a:rPr lang="fa-IR" sz="1800" b="0" strike="noStrike" spc="-1">
                <a:solidFill>
                  <a:schemeClr val="dk1"/>
                </a:solidFill>
                <a:latin typeface="Vazirmatn"/>
                <a:cs typeface="Vazirmatn"/>
              </a:rPr>
              <a:t>تا دریافت اولین نظرات مردم فاصله دارید..</a:t>
            </a:r>
            <a:r>
              <a:rPr lang="en-US" sz="1800" b="0" strike="noStrike" spc="-1">
                <a:solidFill>
                  <a:schemeClr val="dk1"/>
                </a:solidFill>
                <a:latin typeface="Arial"/>
                <a:ea typeface="Arial"/>
              </a:rPr>
              <a:t>.</a:t>
            </a:r>
            <a:br>
              <a:rPr sz="1800"/>
            </a:b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29" name="Google Shape;474;p15"/>
          <p:cNvPicPr/>
          <p:nvPr/>
        </p:nvPicPr>
        <p:blipFill>
          <a:blip r:embed="rId3"/>
          <a:srcRect l="15134" r="15134"/>
          <a:stretch/>
        </p:blipFill>
        <p:spPr>
          <a:xfrm>
            <a:off x="711360" y="2111400"/>
            <a:ext cx="5433120" cy="3380760"/>
          </a:xfrm>
          <a:prstGeom prst="rect">
            <a:avLst/>
          </a:prstGeom>
          <a:ln w="9525">
            <a:solidFill>
              <a:srgbClr val="D8D8D8"/>
            </a:solidFill>
            <a:round/>
          </a:ln>
        </p:spPr>
      </p:pic>
      <p:sp>
        <p:nvSpPr>
          <p:cNvPr id="130" name="Google Shape;475;p15">
            <a:hlinkClick r:id="rId4"/>
          </p:cNvPr>
          <p:cNvSpPr/>
          <p:nvPr/>
        </p:nvSpPr>
        <p:spPr>
          <a:xfrm>
            <a:off x="7437240" y="3614400"/>
            <a:ext cx="4042800" cy="68004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r>
              <a:rPr lang="fa-IR" sz="2000" b="1" strike="noStrike" spc="-1">
                <a:solidFill>
                  <a:schemeClr val="lt1"/>
                </a:solidFill>
                <a:latin typeface="Vazirmatn"/>
                <a:cs typeface="Vazirmatn"/>
              </a:rPr>
              <a:t>ورود بـــــه پنــــــــل سنجـــــاپ</a:t>
            </a:r>
            <a:endParaRPr lang="en-US" sz="20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1" name="Google Shape;476;p15"/>
          <p:cNvSpPr/>
          <p:nvPr/>
        </p:nvSpPr>
        <p:spPr>
          <a:xfrm>
            <a:off x="7660800" y="3874680"/>
            <a:ext cx="300240" cy="159480"/>
          </a:xfrm>
          <a:prstGeom prst="leftArrow">
            <a:avLst>
              <a:gd name="adj1" fmla="val 50000"/>
              <a:gd name="adj2" fmla="val 80952"/>
            </a:avLst>
          </a:prstGeom>
          <a:solidFill>
            <a:schemeClr val="lt1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39960" rIns="90000" bIns="3996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endParaRPr lang="en-US" sz="1800" b="0" strike="noStrike" spc="-1">
              <a:solidFill>
                <a:schemeClr val="lt1"/>
              </a:solidFill>
              <a:latin typeface="Arial"/>
              <a:ea typeface="Arial"/>
            </a:endParaRPr>
          </a:p>
        </p:txBody>
      </p:sp>
      <p:pic>
        <p:nvPicPr>
          <p:cNvPr id="132" name="Google Shape;477;p15" descr="Stopwatch with solid fill"/>
          <p:cNvPicPr/>
          <p:nvPr/>
        </p:nvPicPr>
        <p:blipFill>
          <a:blip r:embed="rId5"/>
          <a:stretch/>
        </p:blipFill>
        <p:spPr>
          <a:xfrm>
            <a:off x="7323480" y="1407240"/>
            <a:ext cx="913680" cy="913680"/>
          </a:xfrm>
          <a:prstGeom prst="rect">
            <a:avLst/>
          </a:prstGeom>
          <a:ln w="0">
            <a:noFill/>
          </a:ln>
        </p:spPr>
      </p:pic>
      <p:pic>
        <p:nvPicPr>
          <p:cNvPr id="133" name="Google Shape;478;p15"/>
          <p:cNvPicPr/>
          <p:nvPr/>
        </p:nvPicPr>
        <p:blipFill>
          <a:blip r:embed="rId6"/>
          <a:stretch/>
        </p:blipFill>
        <p:spPr>
          <a:xfrm>
            <a:off x="-65520" y="0"/>
            <a:ext cx="3565080" cy="17672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graphicFrame>
        <p:nvGraphicFramePr>
          <p:cNvPr id="2" name="Chart 1"/>
          <p:cNvGraphicFramePr>
            <a:graphicFrameLocks noGrp="1"/>
          </p:cNvGraphicFramePr>
          <p:nvPr/>
        </p:nvGraphicFramePr>
        <p:xfrm>
          <a:off x="1371600" y="1371600"/>
          <a:ext cx="6400800" cy="5029200"/>
        </p:xfrm>
        <a:graphic>
          <a:graphicData uri="http://schemas.openxmlformats.org/drawingml/2006/chart">
            <c:chart xmlns:c="http://schemas.openxmlformats.org/drawingml/2006/chart" r:id="rId2"/>
          </a:graphicData>
        </a:graphic>
      </p:graphicFrame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graphicFrame>
        <p:nvGraphicFramePr>
          <p:cNvPr id="2" name="Chart 1"/>
          <p:cNvGraphicFramePr>
            <a:graphicFrameLocks noGrp="1"/>
          </p:cNvGraphicFramePr>
          <p:nvPr/>
        </p:nvGraphicFramePr>
        <p:xfrm>
          <a:off x="457200" y="1371600"/>
          <a:ext cx="8229600" cy="5029200"/>
        </p:xfrm>
        <a:graphic>
          <a:graphicData uri="http://schemas.openxmlformats.org/drawingml/2006/chart">
            <c:chart xmlns:c="http://schemas.openxmlformats.org/drawingml/2006/chart" r:id="rId2"/>
          </a:graphicData>
        </a:graphic>
      </p:graphicFrame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graphicFrame>
        <p:nvGraphicFramePr>
          <p:cNvPr id="2" name="Chart 1"/>
          <p:cNvGraphicFramePr>
            <a:graphicFrameLocks noGrp="1"/>
          </p:cNvGraphicFramePr>
          <p:nvPr/>
        </p:nvGraphicFramePr>
        <p:xfrm>
          <a:off x="1371600" y="1371600"/>
          <a:ext cx="6400800" cy="5029200"/>
        </p:xfrm>
        <a:graphic>
          <a:graphicData uri="http://schemas.openxmlformats.org/drawingml/2006/chart">
            <c:chart xmlns:c="http://schemas.openxmlformats.org/drawingml/2006/chart" r:id="rId2"/>
          </a:graphicData>
        </a:graphic>
      </p:graphicFrame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graphicFrame>
        <p:nvGraphicFramePr>
          <p:cNvPr id="2" name="Chart 1"/>
          <p:cNvGraphicFramePr>
            <a:graphicFrameLocks noGrp="1"/>
          </p:cNvGraphicFramePr>
          <p:nvPr/>
        </p:nvGraphicFramePr>
        <p:xfrm>
          <a:off x="457200" y="1371600"/>
          <a:ext cx="8229600" cy="5029200"/>
        </p:xfrm>
        <a:graphic>
          <a:graphicData uri="http://schemas.openxmlformats.org/drawingml/2006/chart">
            <c:chart xmlns:c="http://schemas.openxmlformats.org/drawingml/2006/chart" r:id="rId2"/>
          </a:graphicData>
        </a:graphic>
      </p:graphicFrame>
    </p:spTree>
  </p:cSld>
  <p:clrMapOvr>
    <a:masterClrMapping/>
  </p:clrMapOvr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3657600" y="4572000"/>
            <a:ext cx="73152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200">
                <a:latin typeface="Vazir"/>
              </a:rPr>
              <a:t>پایان ارائه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743200" y="457200"/>
            <a:ext cx="73152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200">
                <a:latin typeface="Vazir"/>
              </a:rPr>
              <a:t>به نام خدا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graphicFrame>
        <p:nvGraphicFramePr>
          <p:cNvPr id="2" name="Chart 1"/>
          <p:cNvGraphicFramePr>
            <a:graphicFrameLocks noGrp="1"/>
          </p:cNvGraphicFramePr>
          <p:nvPr/>
        </p:nvGraphicFramePr>
        <p:xfrm>
          <a:off x="1371600" y="1371600"/>
          <a:ext cx="6400800" cy="5029200"/>
        </p:xfrm>
        <a:graphic>
          <a:graphicData uri="http://schemas.openxmlformats.org/drawingml/2006/chart">
            <c:chart xmlns:c="http://schemas.openxmlformats.org/drawingml/2006/chart" r:id="rId2"/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graphicFrame>
        <p:nvGraphicFramePr>
          <p:cNvPr id="2" name="Chart 1"/>
          <p:cNvGraphicFramePr>
            <a:graphicFrameLocks noGrp="1"/>
          </p:cNvGraphicFramePr>
          <p:nvPr/>
        </p:nvGraphicFramePr>
        <p:xfrm>
          <a:off x="457200" y="1371600"/>
          <a:ext cx="8229600" cy="5029200"/>
        </p:xfrm>
        <a:graphic>
          <a:graphicData uri="http://schemas.openxmlformats.org/drawingml/2006/chart">
            <c:chart xmlns:c="http://schemas.openxmlformats.org/drawingml/2006/chart" r:id="rId2"/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graphicFrame>
        <p:nvGraphicFramePr>
          <p:cNvPr id="2" name="Chart 1"/>
          <p:cNvGraphicFramePr>
            <a:graphicFrameLocks noGrp="1"/>
          </p:cNvGraphicFramePr>
          <p:nvPr/>
        </p:nvGraphicFramePr>
        <p:xfrm>
          <a:off x="1371600" y="1371600"/>
          <a:ext cx="6400800" cy="5029200"/>
        </p:xfrm>
        <a:graphic>
          <a:graphicData uri="http://schemas.openxmlformats.org/drawingml/2006/chart">
            <c:chart xmlns:c="http://schemas.openxmlformats.org/drawingml/2006/chart" r:id="rId2"/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graphicFrame>
        <p:nvGraphicFramePr>
          <p:cNvPr id="2" name="Chart 1"/>
          <p:cNvGraphicFramePr>
            <a:graphicFrameLocks noGrp="1"/>
          </p:cNvGraphicFramePr>
          <p:nvPr/>
        </p:nvGraphicFramePr>
        <p:xfrm>
          <a:off x="457200" y="1371600"/>
          <a:ext cx="8229600" cy="5029200"/>
        </p:xfrm>
        <a:graphic>
          <a:graphicData uri="http://schemas.openxmlformats.org/drawingml/2006/chart">
            <c:chart xmlns:c="http://schemas.openxmlformats.org/drawingml/2006/chart" r:id="rId2"/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">
      <a:dk1>
        <a:srgbClr val="000000"/>
      </a:dk1>
      <a:lt1>
        <a:srgbClr val="FFFFFF"/>
      </a:lt1>
      <a:dk2>
        <a:srgbClr val="0466C8"/>
      </a:dk2>
      <a:lt2>
        <a:srgbClr val="EBF2FA"/>
      </a:lt2>
      <a:accent1>
        <a:srgbClr val="FFB400"/>
      </a:accent1>
      <a:accent2>
        <a:srgbClr val="E55C4A"/>
      </a:accent2>
      <a:accent3>
        <a:srgbClr val="EFEEE0"/>
      </a:accent3>
      <a:accent4>
        <a:srgbClr val="03C92E"/>
      </a:accent4>
      <a:accent5>
        <a:srgbClr val="262626"/>
      </a:accent5>
      <a:accent6>
        <a:srgbClr val="929292"/>
      </a:accent6>
      <a:hlink>
        <a:srgbClr val="3074C2"/>
      </a:hlink>
      <a:folHlink>
        <a:srgbClr val="F7CBAC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Office Theme">
  <a:themeElements>
    <a:clrScheme name="Custom 2">
      <a:dk1>
        <a:srgbClr val="000000"/>
      </a:dk1>
      <a:lt1>
        <a:srgbClr val="FFFFFF"/>
      </a:lt1>
      <a:dk2>
        <a:srgbClr val="0466C8"/>
      </a:dk2>
      <a:lt2>
        <a:srgbClr val="EBF2FA"/>
      </a:lt2>
      <a:accent1>
        <a:srgbClr val="FFB400"/>
      </a:accent1>
      <a:accent2>
        <a:srgbClr val="E55C4A"/>
      </a:accent2>
      <a:accent3>
        <a:srgbClr val="EFEEE0"/>
      </a:accent3>
      <a:accent4>
        <a:srgbClr val="03C92E"/>
      </a:accent4>
      <a:accent5>
        <a:srgbClr val="262626"/>
      </a:accent5>
      <a:accent6>
        <a:srgbClr val="929292"/>
      </a:accent6>
      <a:hlink>
        <a:srgbClr val="3074C2"/>
      </a:hlink>
      <a:folHlink>
        <a:srgbClr val="F7CBAC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Office Theme">
  <a:themeElements>
    <a:clrScheme name="Custom 2">
      <a:dk1>
        <a:srgbClr val="000000"/>
      </a:dk1>
      <a:lt1>
        <a:srgbClr val="FFFFFF"/>
      </a:lt1>
      <a:dk2>
        <a:srgbClr val="0466C8"/>
      </a:dk2>
      <a:lt2>
        <a:srgbClr val="EBF2FA"/>
      </a:lt2>
      <a:accent1>
        <a:srgbClr val="FFB400"/>
      </a:accent1>
      <a:accent2>
        <a:srgbClr val="E55C4A"/>
      </a:accent2>
      <a:accent3>
        <a:srgbClr val="EFEEE0"/>
      </a:accent3>
      <a:accent4>
        <a:srgbClr val="03C92E"/>
      </a:accent4>
      <a:accent5>
        <a:srgbClr val="262626"/>
      </a:accent5>
      <a:accent6>
        <a:srgbClr val="929292"/>
      </a:accent6>
      <a:hlink>
        <a:srgbClr val="3074C2"/>
      </a:hlink>
      <a:folHlink>
        <a:srgbClr val="F7CBAC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2.xml><?xml version="1.0" encoding="utf-8"?>
<a:theme xmlns:a="http://schemas.openxmlformats.org/drawingml/2006/main" name="Office Theme">
  <a:themeElements>
    <a:clrScheme name="Custom 2">
      <a:dk1>
        <a:srgbClr val="000000"/>
      </a:dk1>
      <a:lt1>
        <a:srgbClr val="FFFFFF"/>
      </a:lt1>
      <a:dk2>
        <a:srgbClr val="0466C8"/>
      </a:dk2>
      <a:lt2>
        <a:srgbClr val="EBF2FA"/>
      </a:lt2>
      <a:accent1>
        <a:srgbClr val="FFB400"/>
      </a:accent1>
      <a:accent2>
        <a:srgbClr val="E55C4A"/>
      </a:accent2>
      <a:accent3>
        <a:srgbClr val="EFEEE0"/>
      </a:accent3>
      <a:accent4>
        <a:srgbClr val="03C92E"/>
      </a:accent4>
      <a:accent5>
        <a:srgbClr val="262626"/>
      </a:accent5>
      <a:accent6>
        <a:srgbClr val="929292"/>
      </a:accent6>
      <a:hlink>
        <a:srgbClr val="3074C2"/>
      </a:hlink>
      <a:folHlink>
        <a:srgbClr val="F7CBAC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3.xml><?xml version="1.0" encoding="utf-8"?>
<a:theme xmlns:a="http://schemas.openxmlformats.org/drawingml/2006/main" name="Office Theme">
  <a:themeElements>
    <a:clrScheme name="Custom 2">
      <a:dk1>
        <a:srgbClr val="000000"/>
      </a:dk1>
      <a:lt1>
        <a:srgbClr val="FFFFFF"/>
      </a:lt1>
      <a:dk2>
        <a:srgbClr val="0466C8"/>
      </a:dk2>
      <a:lt2>
        <a:srgbClr val="EBF2FA"/>
      </a:lt2>
      <a:accent1>
        <a:srgbClr val="FFB400"/>
      </a:accent1>
      <a:accent2>
        <a:srgbClr val="E55C4A"/>
      </a:accent2>
      <a:accent3>
        <a:srgbClr val="EFEEE0"/>
      </a:accent3>
      <a:accent4>
        <a:srgbClr val="03C92E"/>
      </a:accent4>
      <a:accent5>
        <a:srgbClr val="262626"/>
      </a:accent5>
      <a:accent6>
        <a:srgbClr val="929292"/>
      </a:accent6>
      <a:hlink>
        <a:srgbClr val="3074C2"/>
      </a:hlink>
      <a:folHlink>
        <a:srgbClr val="F7CBAC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4.xml><?xml version="1.0" encoding="utf-8"?>
<a:theme xmlns:a="http://schemas.openxmlformats.org/drawingml/2006/main" name="Office Theme">
  <a:themeElements>
    <a:clrScheme name="Custom 2">
      <a:dk1>
        <a:srgbClr val="000000"/>
      </a:dk1>
      <a:lt1>
        <a:srgbClr val="FFFFFF"/>
      </a:lt1>
      <a:dk2>
        <a:srgbClr val="0466C8"/>
      </a:dk2>
      <a:lt2>
        <a:srgbClr val="EBF2FA"/>
      </a:lt2>
      <a:accent1>
        <a:srgbClr val="FFB400"/>
      </a:accent1>
      <a:accent2>
        <a:srgbClr val="E55C4A"/>
      </a:accent2>
      <a:accent3>
        <a:srgbClr val="EFEEE0"/>
      </a:accent3>
      <a:accent4>
        <a:srgbClr val="03C92E"/>
      </a:accent4>
      <a:accent5>
        <a:srgbClr val="262626"/>
      </a:accent5>
      <a:accent6>
        <a:srgbClr val="929292"/>
      </a:accent6>
      <a:hlink>
        <a:srgbClr val="3074C2"/>
      </a:hlink>
      <a:folHlink>
        <a:srgbClr val="F7CBAC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5.xml><?xml version="1.0" encoding="utf-8"?>
<a:theme xmlns:a="http://schemas.openxmlformats.org/drawingml/2006/main" name="Office Theme">
  <a:themeElements>
    <a:clrScheme name="Custom 2">
      <a:dk1>
        <a:srgbClr val="000000"/>
      </a:dk1>
      <a:lt1>
        <a:srgbClr val="FFFFFF"/>
      </a:lt1>
      <a:dk2>
        <a:srgbClr val="0466C8"/>
      </a:dk2>
      <a:lt2>
        <a:srgbClr val="EBF2FA"/>
      </a:lt2>
      <a:accent1>
        <a:srgbClr val="FFB400"/>
      </a:accent1>
      <a:accent2>
        <a:srgbClr val="E55C4A"/>
      </a:accent2>
      <a:accent3>
        <a:srgbClr val="EFEEE0"/>
      </a:accent3>
      <a:accent4>
        <a:srgbClr val="03C92E"/>
      </a:accent4>
      <a:accent5>
        <a:srgbClr val="262626"/>
      </a:accent5>
      <a:accent6>
        <a:srgbClr val="929292"/>
      </a:accent6>
      <a:hlink>
        <a:srgbClr val="3074C2"/>
      </a:hlink>
      <a:folHlink>
        <a:srgbClr val="F7CBAC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6.xml><?xml version="1.0" encoding="utf-8"?>
<a:theme xmlns:a="http://schemas.openxmlformats.org/drawingml/2006/main" name="Office Theme">
  <a:themeElements>
    <a:clrScheme name="Custom 2">
      <a:dk1>
        <a:srgbClr val="000000"/>
      </a:dk1>
      <a:lt1>
        <a:srgbClr val="FFFFFF"/>
      </a:lt1>
      <a:dk2>
        <a:srgbClr val="0466C8"/>
      </a:dk2>
      <a:lt2>
        <a:srgbClr val="EBF2FA"/>
      </a:lt2>
      <a:accent1>
        <a:srgbClr val="FFB400"/>
      </a:accent1>
      <a:accent2>
        <a:srgbClr val="E55C4A"/>
      </a:accent2>
      <a:accent3>
        <a:srgbClr val="EFEEE0"/>
      </a:accent3>
      <a:accent4>
        <a:srgbClr val="03C92E"/>
      </a:accent4>
      <a:accent5>
        <a:srgbClr val="262626"/>
      </a:accent5>
      <a:accent6>
        <a:srgbClr val="929292"/>
      </a:accent6>
      <a:hlink>
        <a:srgbClr val="3074C2"/>
      </a:hlink>
      <a:folHlink>
        <a:srgbClr val="F7CBAC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7.xml><?xml version="1.0" encoding="utf-8"?>
<a:theme xmlns:a="http://schemas.openxmlformats.org/drawingml/2006/main" name="Office Theme">
  <a:themeElements>
    <a:clrScheme name="Custom 2">
      <a:dk1>
        <a:srgbClr val="000000"/>
      </a:dk1>
      <a:lt1>
        <a:srgbClr val="FFFFFF"/>
      </a:lt1>
      <a:dk2>
        <a:srgbClr val="0466C8"/>
      </a:dk2>
      <a:lt2>
        <a:srgbClr val="EBF2FA"/>
      </a:lt2>
      <a:accent1>
        <a:srgbClr val="FFB400"/>
      </a:accent1>
      <a:accent2>
        <a:srgbClr val="E55C4A"/>
      </a:accent2>
      <a:accent3>
        <a:srgbClr val="EFEEE0"/>
      </a:accent3>
      <a:accent4>
        <a:srgbClr val="03C92E"/>
      </a:accent4>
      <a:accent5>
        <a:srgbClr val="262626"/>
      </a:accent5>
      <a:accent6>
        <a:srgbClr val="929292"/>
      </a:accent6>
      <a:hlink>
        <a:srgbClr val="3074C2"/>
      </a:hlink>
      <a:folHlink>
        <a:srgbClr val="F7CBAC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8.xml><?xml version="1.0" encoding="utf-8"?>
<a:theme xmlns:a="http://schemas.openxmlformats.org/drawingml/2006/main" name="Office Theme">
  <a:themeElements>
    <a:clrScheme name="Custom 2">
      <a:dk1>
        <a:srgbClr val="000000"/>
      </a:dk1>
      <a:lt1>
        <a:srgbClr val="FFFFFF"/>
      </a:lt1>
      <a:dk2>
        <a:srgbClr val="0466C8"/>
      </a:dk2>
      <a:lt2>
        <a:srgbClr val="EBF2FA"/>
      </a:lt2>
      <a:accent1>
        <a:srgbClr val="FFB400"/>
      </a:accent1>
      <a:accent2>
        <a:srgbClr val="E55C4A"/>
      </a:accent2>
      <a:accent3>
        <a:srgbClr val="EFEEE0"/>
      </a:accent3>
      <a:accent4>
        <a:srgbClr val="03C92E"/>
      </a:accent4>
      <a:accent5>
        <a:srgbClr val="262626"/>
      </a:accent5>
      <a:accent6>
        <a:srgbClr val="929292"/>
      </a:accent6>
      <a:hlink>
        <a:srgbClr val="3074C2"/>
      </a:hlink>
      <a:folHlink>
        <a:srgbClr val="F7CBAC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9.xml><?xml version="1.0" encoding="utf-8"?>
<a:theme xmlns:a="http://schemas.openxmlformats.org/drawingml/2006/main" name="Office Theme">
  <a:themeElements>
    <a:clrScheme name="Custom 2">
      <a:dk1>
        <a:srgbClr val="000000"/>
      </a:dk1>
      <a:lt1>
        <a:srgbClr val="FFFFFF"/>
      </a:lt1>
      <a:dk2>
        <a:srgbClr val="0466C8"/>
      </a:dk2>
      <a:lt2>
        <a:srgbClr val="EBF2FA"/>
      </a:lt2>
      <a:accent1>
        <a:srgbClr val="FFB400"/>
      </a:accent1>
      <a:accent2>
        <a:srgbClr val="E55C4A"/>
      </a:accent2>
      <a:accent3>
        <a:srgbClr val="EFEEE0"/>
      </a:accent3>
      <a:accent4>
        <a:srgbClr val="03C92E"/>
      </a:accent4>
      <a:accent5>
        <a:srgbClr val="262626"/>
      </a:accent5>
      <a:accent6>
        <a:srgbClr val="929292"/>
      </a:accent6>
      <a:hlink>
        <a:srgbClr val="3074C2"/>
      </a:hlink>
      <a:folHlink>
        <a:srgbClr val="F7CBAC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Custom 2">
      <a:dk1>
        <a:srgbClr val="000000"/>
      </a:dk1>
      <a:lt1>
        <a:srgbClr val="FFFFFF"/>
      </a:lt1>
      <a:dk2>
        <a:srgbClr val="0466C8"/>
      </a:dk2>
      <a:lt2>
        <a:srgbClr val="EBF2FA"/>
      </a:lt2>
      <a:accent1>
        <a:srgbClr val="FFB400"/>
      </a:accent1>
      <a:accent2>
        <a:srgbClr val="E55C4A"/>
      </a:accent2>
      <a:accent3>
        <a:srgbClr val="EFEEE0"/>
      </a:accent3>
      <a:accent4>
        <a:srgbClr val="03C92E"/>
      </a:accent4>
      <a:accent5>
        <a:srgbClr val="262626"/>
      </a:accent5>
      <a:accent6>
        <a:srgbClr val="929292"/>
      </a:accent6>
      <a:hlink>
        <a:srgbClr val="3074C2"/>
      </a:hlink>
      <a:folHlink>
        <a:srgbClr val="F7CBAC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0.xml><?xml version="1.0" encoding="utf-8"?>
<a:theme xmlns:a="http://schemas.openxmlformats.org/drawingml/2006/main" name="Office Theme">
  <a:themeElements>
    <a:clrScheme name="Custom 2">
      <a:dk1>
        <a:srgbClr val="000000"/>
      </a:dk1>
      <a:lt1>
        <a:srgbClr val="FFFFFF"/>
      </a:lt1>
      <a:dk2>
        <a:srgbClr val="0466C8"/>
      </a:dk2>
      <a:lt2>
        <a:srgbClr val="EBF2FA"/>
      </a:lt2>
      <a:accent1>
        <a:srgbClr val="FFB400"/>
      </a:accent1>
      <a:accent2>
        <a:srgbClr val="E55C4A"/>
      </a:accent2>
      <a:accent3>
        <a:srgbClr val="EFEEE0"/>
      </a:accent3>
      <a:accent4>
        <a:srgbClr val="03C92E"/>
      </a:accent4>
      <a:accent5>
        <a:srgbClr val="262626"/>
      </a:accent5>
      <a:accent6>
        <a:srgbClr val="929292"/>
      </a:accent6>
      <a:hlink>
        <a:srgbClr val="3074C2"/>
      </a:hlink>
      <a:folHlink>
        <a:srgbClr val="F7CBAC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1.xml><?xml version="1.0" encoding="utf-8"?>
<a:theme xmlns:a="http://schemas.openxmlformats.org/drawingml/2006/main" name="Office Theme">
  <a:themeElements>
    <a:clrScheme name="Custom 2">
      <a:dk1>
        <a:srgbClr val="000000"/>
      </a:dk1>
      <a:lt1>
        <a:srgbClr val="FFFFFF"/>
      </a:lt1>
      <a:dk2>
        <a:srgbClr val="0466C8"/>
      </a:dk2>
      <a:lt2>
        <a:srgbClr val="EBF2FA"/>
      </a:lt2>
      <a:accent1>
        <a:srgbClr val="FFB400"/>
      </a:accent1>
      <a:accent2>
        <a:srgbClr val="E55C4A"/>
      </a:accent2>
      <a:accent3>
        <a:srgbClr val="EFEEE0"/>
      </a:accent3>
      <a:accent4>
        <a:srgbClr val="03C92E"/>
      </a:accent4>
      <a:accent5>
        <a:srgbClr val="262626"/>
      </a:accent5>
      <a:accent6>
        <a:srgbClr val="929292"/>
      </a:accent6>
      <a:hlink>
        <a:srgbClr val="3074C2"/>
      </a:hlink>
      <a:folHlink>
        <a:srgbClr val="F7CBAC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2.xml><?xml version="1.0" encoding="utf-8"?>
<a:theme xmlns:a="http://schemas.openxmlformats.org/drawingml/2006/main" name="Office Theme">
  <a:themeElements>
    <a:clrScheme name="Custom 2">
      <a:dk1>
        <a:srgbClr val="000000"/>
      </a:dk1>
      <a:lt1>
        <a:srgbClr val="FFFFFF"/>
      </a:lt1>
      <a:dk2>
        <a:srgbClr val="0466C8"/>
      </a:dk2>
      <a:lt2>
        <a:srgbClr val="EBF2FA"/>
      </a:lt2>
      <a:accent1>
        <a:srgbClr val="FFB400"/>
      </a:accent1>
      <a:accent2>
        <a:srgbClr val="E55C4A"/>
      </a:accent2>
      <a:accent3>
        <a:srgbClr val="EFEEE0"/>
      </a:accent3>
      <a:accent4>
        <a:srgbClr val="03C92E"/>
      </a:accent4>
      <a:accent5>
        <a:srgbClr val="262626"/>
      </a:accent5>
      <a:accent6>
        <a:srgbClr val="929292"/>
      </a:accent6>
      <a:hlink>
        <a:srgbClr val="3074C2"/>
      </a:hlink>
      <a:folHlink>
        <a:srgbClr val="F7CBAC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3.xml><?xml version="1.0" encoding="utf-8"?>
<a:theme xmlns:a="http://schemas.openxmlformats.org/drawingml/2006/main" name="Office Theme">
  <a:themeElements>
    <a:clrScheme name="Custom 2">
      <a:dk1>
        <a:srgbClr val="000000"/>
      </a:dk1>
      <a:lt1>
        <a:srgbClr val="FFFFFF"/>
      </a:lt1>
      <a:dk2>
        <a:srgbClr val="0466C8"/>
      </a:dk2>
      <a:lt2>
        <a:srgbClr val="EBF2FA"/>
      </a:lt2>
      <a:accent1>
        <a:srgbClr val="FFB400"/>
      </a:accent1>
      <a:accent2>
        <a:srgbClr val="E55C4A"/>
      </a:accent2>
      <a:accent3>
        <a:srgbClr val="EFEEE0"/>
      </a:accent3>
      <a:accent4>
        <a:srgbClr val="03C92E"/>
      </a:accent4>
      <a:accent5>
        <a:srgbClr val="262626"/>
      </a:accent5>
      <a:accent6>
        <a:srgbClr val="929292"/>
      </a:accent6>
      <a:hlink>
        <a:srgbClr val="3074C2"/>
      </a:hlink>
      <a:folHlink>
        <a:srgbClr val="F7CBAC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4.xml><?xml version="1.0" encoding="utf-8"?>
<a:theme xmlns:a="http://schemas.openxmlformats.org/drawingml/2006/main" name="Office Theme">
  <a:themeElements>
    <a:clrScheme name="Custom 2">
      <a:dk1>
        <a:srgbClr val="000000"/>
      </a:dk1>
      <a:lt1>
        <a:srgbClr val="FFFFFF"/>
      </a:lt1>
      <a:dk2>
        <a:srgbClr val="0466C8"/>
      </a:dk2>
      <a:lt2>
        <a:srgbClr val="EBF2FA"/>
      </a:lt2>
      <a:accent1>
        <a:srgbClr val="FFB400"/>
      </a:accent1>
      <a:accent2>
        <a:srgbClr val="E55C4A"/>
      </a:accent2>
      <a:accent3>
        <a:srgbClr val="EFEEE0"/>
      </a:accent3>
      <a:accent4>
        <a:srgbClr val="03C92E"/>
      </a:accent4>
      <a:accent5>
        <a:srgbClr val="262626"/>
      </a:accent5>
      <a:accent6>
        <a:srgbClr val="929292"/>
      </a:accent6>
      <a:hlink>
        <a:srgbClr val="3074C2"/>
      </a:hlink>
      <a:folHlink>
        <a:srgbClr val="F7CBAC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5.xml><?xml version="1.0" encoding="utf-8"?>
<a:theme xmlns:a="http://schemas.openxmlformats.org/drawingml/2006/main" name="Office Theme">
  <a:themeElements>
    <a:clrScheme name="Custom 2">
      <a:dk1>
        <a:srgbClr val="000000"/>
      </a:dk1>
      <a:lt1>
        <a:srgbClr val="FFFFFF"/>
      </a:lt1>
      <a:dk2>
        <a:srgbClr val="0466C8"/>
      </a:dk2>
      <a:lt2>
        <a:srgbClr val="EBF2FA"/>
      </a:lt2>
      <a:accent1>
        <a:srgbClr val="FFB400"/>
      </a:accent1>
      <a:accent2>
        <a:srgbClr val="E55C4A"/>
      </a:accent2>
      <a:accent3>
        <a:srgbClr val="EFEEE0"/>
      </a:accent3>
      <a:accent4>
        <a:srgbClr val="03C92E"/>
      </a:accent4>
      <a:accent5>
        <a:srgbClr val="262626"/>
      </a:accent5>
      <a:accent6>
        <a:srgbClr val="929292"/>
      </a:accent6>
      <a:hlink>
        <a:srgbClr val="3074C2"/>
      </a:hlink>
      <a:folHlink>
        <a:srgbClr val="F7CBAC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Custom 2">
      <a:dk1>
        <a:srgbClr val="000000"/>
      </a:dk1>
      <a:lt1>
        <a:srgbClr val="FFFFFF"/>
      </a:lt1>
      <a:dk2>
        <a:srgbClr val="0466C8"/>
      </a:dk2>
      <a:lt2>
        <a:srgbClr val="EBF2FA"/>
      </a:lt2>
      <a:accent1>
        <a:srgbClr val="FFB400"/>
      </a:accent1>
      <a:accent2>
        <a:srgbClr val="E55C4A"/>
      </a:accent2>
      <a:accent3>
        <a:srgbClr val="EFEEE0"/>
      </a:accent3>
      <a:accent4>
        <a:srgbClr val="03C92E"/>
      </a:accent4>
      <a:accent5>
        <a:srgbClr val="262626"/>
      </a:accent5>
      <a:accent6>
        <a:srgbClr val="929292"/>
      </a:accent6>
      <a:hlink>
        <a:srgbClr val="3074C2"/>
      </a:hlink>
      <a:folHlink>
        <a:srgbClr val="F7CBAC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Custom 2">
      <a:dk1>
        <a:srgbClr val="000000"/>
      </a:dk1>
      <a:lt1>
        <a:srgbClr val="FFFFFF"/>
      </a:lt1>
      <a:dk2>
        <a:srgbClr val="0466C8"/>
      </a:dk2>
      <a:lt2>
        <a:srgbClr val="EBF2FA"/>
      </a:lt2>
      <a:accent1>
        <a:srgbClr val="FFB400"/>
      </a:accent1>
      <a:accent2>
        <a:srgbClr val="E55C4A"/>
      </a:accent2>
      <a:accent3>
        <a:srgbClr val="EFEEE0"/>
      </a:accent3>
      <a:accent4>
        <a:srgbClr val="03C92E"/>
      </a:accent4>
      <a:accent5>
        <a:srgbClr val="262626"/>
      </a:accent5>
      <a:accent6>
        <a:srgbClr val="929292"/>
      </a:accent6>
      <a:hlink>
        <a:srgbClr val="3074C2"/>
      </a:hlink>
      <a:folHlink>
        <a:srgbClr val="F7CBAC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Custom 2">
      <a:dk1>
        <a:srgbClr val="000000"/>
      </a:dk1>
      <a:lt1>
        <a:srgbClr val="FFFFFF"/>
      </a:lt1>
      <a:dk2>
        <a:srgbClr val="0466C8"/>
      </a:dk2>
      <a:lt2>
        <a:srgbClr val="EBF2FA"/>
      </a:lt2>
      <a:accent1>
        <a:srgbClr val="FFB400"/>
      </a:accent1>
      <a:accent2>
        <a:srgbClr val="E55C4A"/>
      </a:accent2>
      <a:accent3>
        <a:srgbClr val="EFEEE0"/>
      </a:accent3>
      <a:accent4>
        <a:srgbClr val="03C92E"/>
      </a:accent4>
      <a:accent5>
        <a:srgbClr val="262626"/>
      </a:accent5>
      <a:accent6>
        <a:srgbClr val="929292"/>
      </a:accent6>
      <a:hlink>
        <a:srgbClr val="3074C2"/>
      </a:hlink>
      <a:folHlink>
        <a:srgbClr val="F7CBAC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Custom 2">
      <a:dk1>
        <a:srgbClr val="000000"/>
      </a:dk1>
      <a:lt1>
        <a:srgbClr val="FFFFFF"/>
      </a:lt1>
      <a:dk2>
        <a:srgbClr val="0466C8"/>
      </a:dk2>
      <a:lt2>
        <a:srgbClr val="EBF2FA"/>
      </a:lt2>
      <a:accent1>
        <a:srgbClr val="FFB400"/>
      </a:accent1>
      <a:accent2>
        <a:srgbClr val="E55C4A"/>
      </a:accent2>
      <a:accent3>
        <a:srgbClr val="EFEEE0"/>
      </a:accent3>
      <a:accent4>
        <a:srgbClr val="03C92E"/>
      </a:accent4>
      <a:accent5>
        <a:srgbClr val="262626"/>
      </a:accent5>
      <a:accent6>
        <a:srgbClr val="929292"/>
      </a:accent6>
      <a:hlink>
        <a:srgbClr val="3074C2"/>
      </a:hlink>
      <a:folHlink>
        <a:srgbClr val="F7CBAC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Custom 2">
      <a:dk1>
        <a:srgbClr val="000000"/>
      </a:dk1>
      <a:lt1>
        <a:srgbClr val="FFFFFF"/>
      </a:lt1>
      <a:dk2>
        <a:srgbClr val="0466C8"/>
      </a:dk2>
      <a:lt2>
        <a:srgbClr val="EBF2FA"/>
      </a:lt2>
      <a:accent1>
        <a:srgbClr val="FFB400"/>
      </a:accent1>
      <a:accent2>
        <a:srgbClr val="E55C4A"/>
      </a:accent2>
      <a:accent3>
        <a:srgbClr val="EFEEE0"/>
      </a:accent3>
      <a:accent4>
        <a:srgbClr val="03C92E"/>
      </a:accent4>
      <a:accent5>
        <a:srgbClr val="262626"/>
      </a:accent5>
      <a:accent6>
        <a:srgbClr val="929292"/>
      </a:accent6>
      <a:hlink>
        <a:srgbClr val="3074C2"/>
      </a:hlink>
      <a:folHlink>
        <a:srgbClr val="F7CBAC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Custom 2">
      <a:dk1>
        <a:srgbClr val="000000"/>
      </a:dk1>
      <a:lt1>
        <a:srgbClr val="FFFFFF"/>
      </a:lt1>
      <a:dk2>
        <a:srgbClr val="0466C8"/>
      </a:dk2>
      <a:lt2>
        <a:srgbClr val="EBF2FA"/>
      </a:lt2>
      <a:accent1>
        <a:srgbClr val="FFB400"/>
      </a:accent1>
      <a:accent2>
        <a:srgbClr val="E55C4A"/>
      </a:accent2>
      <a:accent3>
        <a:srgbClr val="EFEEE0"/>
      </a:accent3>
      <a:accent4>
        <a:srgbClr val="03C92E"/>
      </a:accent4>
      <a:accent5>
        <a:srgbClr val="262626"/>
      </a:accent5>
      <a:accent6>
        <a:srgbClr val="929292"/>
      </a:accent6>
      <a:hlink>
        <a:srgbClr val="3074C2"/>
      </a:hlink>
      <a:folHlink>
        <a:srgbClr val="F7CBAC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Office Theme">
  <a:themeElements>
    <a:clrScheme name="Custom 2">
      <a:dk1>
        <a:srgbClr val="000000"/>
      </a:dk1>
      <a:lt1>
        <a:srgbClr val="FFFFFF"/>
      </a:lt1>
      <a:dk2>
        <a:srgbClr val="0466C8"/>
      </a:dk2>
      <a:lt2>
        <a:srgbClr val="EBF2FA"/>
      </a:lt2>
      <a:accent1>
        <a:srgbClr val="FFB400"/>
      </a:accent1>
      <a:accent2>
        <a:srgbClr val="E55C4A"/>
      </a:accent2>
      <a:accent3>
        <a:srgbClr val="EFEEE0"/>
      </a:accent3>
      <a:accent4>
        <a:srgbClr val="03C92E"/>
      </a:accent4>
      <a:accent5>
        <a:srgbClr val="262626"/>
      </a:accent5>
      <a:accent6>
        <a:srgbClr val="929292"/>
      </a:accent6>
      <a:hlink>
        <a:srgbClr val="3074C2"/>
      </a:hlink>
      <a:folHlink>
        <a:srgbClr val="F7CBAC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</TotalTime>
  <Words>221</Words>
  <Application>Microsoft Office PowerPoint</Application>
  <PresentationFormat>Widescreen</PresentationFormat>
  <Paragraphs>69</Paragraphs>
  <Slides>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25</vt:i4>
      </vt:variant>
      <vt:variant>
        <vt:lpstr>Slide Titles</vt:lpstr>
      </vt:variant>
      <vt:variant>
        <vt:i4>4</vt:i4>
      </vt:variant>
    </vt:vector>
  </HeadingPairs>
  <TitlesOfParts>
    <vt:vector size="36" baseType="lpstr">
      <vt:lpstr>Arial</vt:lpstr>
      <vt:lpstr>Roboto Light</vt:lpstr>
      <vt:lpstr>Symbol</vt:lpstr>
      <vt:lpstr>Times New Roman</vt:lpstr>
      <vt:lpstr>Vazirmatn</vt:lpstr>
      <vt:lpstr>Vazirmatn Medium</vt:lpstr>
      <vt:lpstr>Wingdings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PowerPoint Presentation</vt:lpstr>
      <vt:lpstr>PowerPoint Presentation</vt:lpstr>
      <vt:lpstr>PowerPoint Presentation</vt:lpstr>
      <vt:lpstr>کمتـــــــر از 20 دقیقـــــه!! تا دریافت اولین نظرات مردم فاصله دارید...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pariya eskandari</dc:creator>
  <dc:description/>
  <cp:lastModifiedBy>amirali habashizadeh</cp:lastModifiedBy>
  <cp:revision>4</cp:revision>
  <dcterms:created xsi:type="dcterms:W3CDTF">2023-09-23T10:18:23Z</dcterms:created>
  <dcterms:modified xsi:type="dcterms:W3CDTF">2025-05-03T12:45:45Z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28</vt:i4>
  </property>
  <property fmtid="{D5CDD505-2E9C-101B-9397-08002B2CF9AE}" pid="3" name="PresentationFormat">
    <vt:lpwstr>Widescreen</vt:lpwstr>
  </property>
  <property fmtid="{D5CDD505-2E9C-101B-9397-08002B2CF9AE}" pid="4" name="Slides">
    <vt:i4>28</vt:i4>
  </property>
</Properties>
</file>